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33" r:id="rId2"/>
    <p:sldId id="287" r:id="rId3"/>
    <p:sldId id="309" r:id="rId4"/>
    <p:sldId id="256" r:id="rId5"/>
    <p:sldId id="257" r:id="rId6"/>
    <p:sldId id="313" r:id="rId7"/>
    <p:sldId id="33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2BB4"/>
    <a:srgbClr val="DA08EA"/>
    <a:srgbClr val="E903EF"/>
    <a:srgbClr val="F200F2"/>
    <a:srgbClr val="FF00FF"/>
    <a:srgbClr val="FF33CC"/>
    <a:srgbClr val="0000FF"/>
    <a:srgbClr val="0033CC"/>
    <a:srgbClr val="3333CC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293EF-9F5E-4D96-AC65-54F1AB508075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BBBE3-C533-4BD1-846A-41D9D2FEE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BBBE3-C533-4BD1-846A-41D9D2FEEC4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E6CDF30-1AE4-47D2-B099-C7ADB2126233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310F8EC-D4B0-4B2E-BA88-BA5C6881CA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rie%20van%20Bokhoven\My%20Documents\My%20Pictures\gentle%20p%20t%202\heavenly_gates_wmv.wm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drie%20van%20Bokhoven\My%20Documents\My%20Videos\gptAngel.wm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6388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CHAPTER SEVEN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eavenly_gates_wmv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24400" y="22098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Rounded MT Bold" pitchFamily="34" charset="0"/>
              </a:rPr>
              <a:t>When the patient dies</a:t>
            </a:r>
            <a:endParaRPr lang="en-US" sz="2400" dirty="0">
              <a:latin typeface="Arial Rounded MT Bol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105400"/>
            <a:ext cx="563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 Rounded MT Bold" pitchFamily="34" charset="0"/>
              </a:rPr>
              <a:t> Note the time of death.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 Rounded MT Bold" pitchFamily="34" charset="0"/>
              </a:rPr>
              <a:t> Check if loved ones are ok.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 Rounded MT Bold" pitchFamily="34" charset="0"/>
              </a:rPr>
              <a:t> Notify hospice.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 Rounded MT Bold" pitchFamily="34" charset="0"/>
              </a:rPr>
              <a:t> At a facility; notify a staff member.</a:t>
            </a:r>
          </a:p>
          <a:p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00200"/>
            <a:ext cx="8991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b="1" dirty="0" smtClean="0">
                <a:latin typeface="Arial Rounded MT Bold" pitchFamily="34" charset="0"/>
              </a:rPr>
              <a:t>Offer your condolences</a:t>
            </a:r>
          </a:p>
          <a:p>
            <a:r>
              <a:rPr lang="en-US" b="1" dirty="0" smtClean="0">
                <a:latin typeface="Arial Rounded MT Bold" pitchFamily="34" charset="0"/>
              </a:rPr>
              <a:t> </a:t>
            </a:r>
          </a:p>
          <a:p>
            <a:r>
              <a:rPr lang="en-US" b="1" dirty="0" smtClean="0">
                <a:latin typeface="Arial Rounded MT Bold" pitchFamily="34" charset="0"/>
              </a:rPr>
              <a:t> Support and compliment loved ones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If permitted by hospice and loved ones, gently close the patient’s eyes/mouth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Offer loved ones some alone time with the patient’s body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Suggest tactfully that loved ones  leave the room when the mortuary comes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Share stories about the patient while waiting for the mortuary 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Stay with the loved ones while the mortuary prepares and picks up the body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Remind loved ones of hospice bereavement services being available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latin typeface="Arial Rounded MT Bold" pitchFamily="34" charset="0"/>
            </a:endParaRPr>
          </a:p>
          <a:p>
            <a:r>
              <a:rPr lang="en-US" b="1" dirty="0" smtClean="0">
                <a:latin typeface="Arial Rounded MT Bold" pitchFamily="34" charset="0"/>
              </a:rPr>
              <a:t> At a facility; thank staff members and sign out</a:t>
            </a:r>
            <a:endParaRPr lang="en-US" b="1" dirty="0">
              <a:latin typeface="Arial Rounded MT Bold" pitchFamily="34" charset="0"/>
            </a:endParaRPr>
          </a:p>
        </p:txBody>
      </p:sp>
      <p:pic>
        <p:nvPicPr>
          <p:cNvPr id="5" name="Picture 4" descr="green_butterfly_flying_around_300_cl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0"/>
            <a:ext cx="1905000" cy="2857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482025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After the patient dies</a:t>
            </a:r>
            <a:endParaRPr lang="en-US" sz="32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6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77718"/>
            <a:ext cx="7406640" cy="68908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The importance of self-care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7406640" cy="4038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3100" dirty="0" smtClean="0"/>
              <a:t>Take care of your health:</a:t>
            </a:r>
          </a:p>
          <a:p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Mentally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Physically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Emotionally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Spiritually</a:t>
            </a:r>
          </a:p>
          <a:p>
            <a:endParaRPr lang="en-US" sz="4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tabLst>
                <a:tab pos="808038" algn="l"/>
                <a:tab pos="854075" algn="l"/>
              </a:tabLst>
            </a:pPr>
            <a:endParaRPr lang="en-US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4000" b="1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47800" y="5334000"/>
            <a:ext cx="68437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" lvl="1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6000" b="1" dirty="0" smtClean="0">
                <a:solidFill>
                  <a:srgbClr val="0000FF"/>
                </a:solidFill>
              </a:rPr>
              <a:t>Prevent burnout</a:t>
            </a:r>
          </a:p>
        </p:txBody>
      </p:sp>
      <p:pic>
        <p:nvPicPr>
          <p:cNvPr id="10" name="Picture 9" descr="thumbnailCA3ISKS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1581150"/>
            <a:ext cx="1524000" cy="1009650"/>
          </a:xfrm>
          <a:prstGeom prst="rect">
            <a:avLst/>
          </a:prstGeom>
        </p:spPr>
      </p:pic>
      <p:pic>
        <p:nvPicPr>
          <p:cNvPr id="11" name="Picture 10" descr="crossword_sm_wht_m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2305050"/>
            <a:ext cx="1104900" cy="1428750"/>
          </a:xfrm>
          <a:prstGeom prst="rect">
            <a:avLst/>
          </a:prstGeom>
        </p:spPr>
      </p:pic>
      <p:pic>
        <p:nvPicPr>
          <p:cNvPr id="12" name="Picture 11" descr="woman_in_bathtub_lg_clr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81600" y="3924300"/>
            <a:ext cx="1428750" cy="952500"/>
          </a:xfrm>
          <a:prstGeom prst="rect">
            <a:avLst/>
          </a:prstGeom>
        </p:spPr>
      </p:pic>
      <p:pic>
        <p:nvPicPr>
          <p:cNvPr id="14" name="Picture 13" descr="young_lady_running_with_boxer_dog_lg_clr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95575" y="3933825"/>
            <a:ext cx="1114425" cy="1552575"/>
          </a:xfrm>
          <a:prstGeom prst="rect">
            <a:avLst/>
          </a:prstGeom>
        </p:spPr>
      </p:pic>
      <p:pic>
        <p:nvPicPr>
          <p:cNvPr id="15" name="Picture 14" descr="tubby_tuber_relaxing_md_clr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00925" y="4876800"/>
            <a:ext cx="904875" cy="762000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</a:rPr>
              <a:t>Relax…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Content Placeholder 3" descr="Relax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3733800" y="1447800"/>
            <a:ext cx="4927600" cy="3695700"/>
          </a:xfrm>
        </p:spPr>
      </p:pic>
      <p:sp>
        <p:nvSpPr>
          <p:cNvPr id="5" name="TextBox 4"/>
          <p:cNvSpPr txBox="1"/>
          <p:nvPr/>
        </p:nvSpPr>
        <p:spPr>
          <a:xfrm>
            <a:off x="990600" y="1752600"/>
            <a:ext cx="2895600" cy="32008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b="1" dirty="0" smtClean="0"/>
              <a:t>Boundaries</a:t>
            </a:r>
            <a:endParaRPr lang="en-US" sz="2400" b="1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b="1" dirty="0" smtClean="0"/>
              <a:t>Support system</a:t>
            </a:r>
          </a:p>
          <a:p>
            <a:pPr>
              <a:buFont typeface="Wingdings" pitchFamily="2" charset="2"/>
              <a:buChar char="v"/>
            </a:pPr>
            <a:endParaRPr lang="en-US" b="1" dirty="0" smtClean="0"/>
          </a:p>
          <a:p>
            <a:pPr>
              <a:buFont typeface="Wingdings" pitchFamily="2" charset="2"/>
              <a:buChar char="v"/>
            </a:pPr>
            <a:r>
              <a:rPr lang="en-US" b="1" dirty="0"/>
              <a:t> </a:t>
            </a:r>
            <a:r>
              <a:rPr lang="en-US" b="1" dirty="0" smtClean="0"/>
              <a:t>Music</a:t>
            </a:r>
          </a:p>
          <a:p>
            <a:endParaRPr lang="en-US" b="1" dirty="0" smtClean="0"/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Take a walk…</a:t>
            </a:r>
          </a:p>
          <a:p>
            <a:pPr>
              <a:buFont typeface="Wingdings" pitchFamily="2" charset="2"/>
              <a:buChar char="v"/>
            </a:pPr>
            <a:endParaRPr lang="en-US" b="1" dirty="0"/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Write poetry…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Get enough rest!</a:t>
            </a:r>
            <a:endParaRPr lang="en-US" sz="2200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monarch_flap_wings_sm_clr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05625" y="1676400"/>
            <a:ext cx="333375" cy="381000"/>
          </a:xfrm>
          <a:prstGeom prst="rect">
            <a:avLst/>
          </a:prstGeom>
        </p:spPr>
      </p:pic>
    </p:spTree>
  </p:cSld>
  <p:clrMapOvr>
    <a:masterClrMapping/>
  </p:clrMapOvr>
  <p:transition spd="slow">
    <p:wheel spokes="3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5000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accel="5000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Gentle Pass Times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715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May you find some comfort here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18" name="gptAngel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4598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56000"/>
            <a:lum/>
          </a:blip>
          <a:srcRect/>
          <a:stretch>
            <a:fillRect t="-90000" r="-1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Gentle Pass Times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Written by:</a:t>
            </a:r>
          </a:p>
          <a:p>
            <a:pPr algn="ctr">
              <a:buNone/>
            </a:pPr>
            <a:r>
              <a:rPr lang="en-US" dirty="0" smtClean="0"/>
              <a:t>Francisca </a:t>
            </a:r>
            <a:r>
              <a:rPr lang="en-US" dirty="0" err="1" smtClean="0"/>
              <a:t>Stolzenbach</a:t>
            </a:r>
            <a:endParaRPr lang="en-US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b="1" dirty="0" smtClean="0"/>
              <a:t>Music sung by:</a:t>
            </a:r>
          </a:p>
          <a:p>
            <a:pPr algn="ctr">
              <a:buNone/>
            </a:pPr>
            <a:r>
              <a:rPr lang="en-US" dirty="0" smtClean="0"/>
              <a:t>Francisca </a:t>
            </a:r>
            <a:r>
              <a:rPr lang="en-US" dirty="0" err="1" smtClean="0"/>
              <a:t>Stolzenbach</a:t>
            </a:r>
            <a:endParaRPr lang="en-US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12964</TotalTime>
  <Words>203</Words>
  <Application>Microsoft Office PowerPoint</Application>
  <PresentationFormat>On-screen Show (4:3)</PresentationFormat>
  <Paragraphs>56</Paragraphs>
  <Slides>7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Slide 1</vt:lpstr>
      <vt:lpstr>Slide 2</vt:lpstr>
      <vt:lpstr>Slide 3</vt:lpstr>
      <vt:lpstr>The importance of self-care</vt:lpstr>
      <vt:lpstr>Relax…</vt:lpstr>
      <vt:lpstr>Gentle Pass Times</vt:lpstr>
      <vt:lpstr>Gentle Pass Times</vt:lpstr>
    </vt:vector>
  </TitlesOfParts>
  <Company>UCDenver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Self-care</dc:title>
  <dc:creator>Adrie van Bokhoven</dc:creator>
  <cp:lastModifiedBy>Adrie van Bokhoven</cp:lastModifiedBy>
  <cp:revision>1223</cp:revision>
  <dcterms:created xsi:type="dcterms:W3CDTF">2009-09-24T22:43:18Z</dcterms:created>
  <dcterms:modified xsi:type="dcterms:W3CDTF">2010-09-22T19:20:37Z</dcterms:modified>
</cp:coreProperties>
</file>