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21" r:id="rId2"/>
    <p:sldId id="288" r:id="rId3"/>
    <p:sldId id="320" r:id="rId4"/>
    <p:sldId id="319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2BB4"/>
    <a:srgbClr val="DA08EA"/>
    <a:srgbClr val="E903EF"/>
    <a:srgbClr val="F200F2"/>
    <a:srgbClr val="FF00FF"/>
    <a:srgbClr val="FF33CC"/>
    <a:srgbClr val="0000FF"/>
    <a:srgbClr val="0033CC"/>
    <a:srgbClr val="3333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60"/>
  </p:normalViewPr>
  <p:slideViewPr>
    <p:cSldViewPr>
      <p:cViewPr>
        <p:scale>
          <a:sx n="66" d="100"/>
          <a:sy n="66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93EF-9F5E-4D96-AC65-54F1AB508075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BBE3-C533-4BD1-846A-41D9D2FEE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0" y="1066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CHAPTER SIX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BB4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un_slapping_ruler_h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200400"/>
            <a:ext cx="2219325" cy="333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57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Things to </a:t>
            </a:r>
            <a:endParaRPr lang="en-US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57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AVOID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Never give an estimate of how long the patient may be alive.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No proselytizing in any way.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Do not argue with a patient about time, place or circumstance.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Do not generalize.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Do not judge.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Do not use clichés.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183481"/>
            <a:ext cx="6324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Never move or reposition a patient or fix sheets.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Do not wear too much cologne.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When children are involved,  do not use euphemisms.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Never promise complete confidentiality.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No private calls, phone on vibrate or silent.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Do not accept gifts.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Try to avoid “depersonalization”</a:t>
            </a:r>
          </a:p>
        </p:txBody>
      </p:sp>
      <p:pic>
        <p:nvPicPr>
          <p:cNvPr id="6" name="Picture 5" descr="woman_impatient_in_chair_h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705100"/>
            <a:ext cx="2314575" cy="34671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108192" cy="639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Other things to keep in mind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1534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r>
              <a:rPr lang="en-US" sz="2200" b="1" dirty="0" smtClean="0"/>
              <a:t>Stick to the plan of care!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200" b="1" dirty="0" smtClean="0"/>
              <a:t>Respect the patient’s right to privacy and mind HIPAA.</a:t>
            </a:r>
          </a:p>
          <a:p>
            <a:pPr>
              <a:buNone/>
            </a:pPr>
            <a:endParaRPr lang="en-US" sz="2000" b="1" dirty="0" smtClean="0"/>
          </a:p>
          <a:p>
            <a:pPr marL="115888" indent="-57150">
              <a:buNone/>
            </a:pPr>
            <a:r>
              <a:rPr lang="en-US" sz="2200" b="1" dirty="0" smtClean="0"/>
              <a:t> If you suspect a patient is not being treated well, </a:t>
            </a:r>
          </a:p>
          <a:p>
            <a:pPr marL="115888" indent="0">
              <a:buNone/>
            </a:pPr>
            <a:r>
              <a:rPr lang="en-US" sz="2200" b="1" dirty="0" smtClean="0"/>
              <a:t>contact  hospice right away.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200" b="1" dirty="0" smtClean="0"/>
              <a:t>Do not visit if you carry a communicable disease.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9" name="Picture 8" descr="firefly_giving_thumbs_up_md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105400"/>
            <a:ext cx="1428750" cy="1238250"/>
          </a:xfrm>
          <a:prstGeom prst="rect">
            <a:avLst/>
          </a:prstGeom>
        </p:spPr>
      </p:pic>
      <p:pic>
        <p:nvPicPr>
          <p:cNvPr id="11" name="Picture 10" descr="yellow_lily_md_clr_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1143000" cy="1295400"/>
          </a:xfrm>
          <a:prstGeom prst="rect">
            <a:avLst/>
          </a:prstGeom>
        </p:spPr>
      </p:pic>
      <p:pic>
        <p:nvPicPr>
          <p:cNvPr id="12" name="Picture 11" descr="yellow_lily_md_clr_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304800"/>
            <a:ext cx="1143000" cy="12954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ickman_sign_info_11_30_08_pc_pro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708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30480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Do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NOT</a:t>
            </a:r>
            <a:r>
              <a:rPr lang="en-US" sz="4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en-US" sz="4800" dirty="0" smtClean="0">
                <a:latin typeface="Arial Black" pitchFamily="34" charset="0"/>
              </a:rPr>
              <a:t>Call 911</a:t>
            </a:r>
            <a:endParaRPr lang="en-US" sz="4800" dirty="0">
              <a:latin typeface="Arial Black" pitchFamily="34" charset="0"/>
            </a:endParaRPr>
          </a:p>
        </p:txBody>
      </p:sp>
      <p:pic>
        <p:nvPicPr>
          <p:cNvPr id="8" name="Picture 7" descr="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0347">
            <a:off x="6039385" y="529530"/>
            <a:ext cx="2384436" cy="1573728"/>
          </a:xfrm>
          <a:prstGeom prst="rect">
            <a:avLst/>
          </a:prstGeom>
        </p:spPr>
      </p:pic>
      <p:pic>
        <p:nvPicPr>
          <p:cNvPr id="13" name="Picture 12" descr="gold_streak_exclaimation_500_clr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81000" y="1143000"/>
            <a:ext cx="2695575" cy="4762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airie_sunrise_qx_2009_02_18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paramedic_vehicle_flashing_md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95800"/>
            <a:ext cx="1333500" cy="1047750"/>
          </a:xfrm>
          <a:prstGeom prst="rect">
            <a:avLst/>
          </a:prstGeom>
        </p:spPr>
      </p:pic>
      <p:pic>
        <p:nvPicPr>
          <p:cNvPr id="9" name="Picture 8" descr="nurse_kari_running_l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648200"/>
            <a:ext cx="942975" cy="1481818"/>
          </a:xfrm>
          <a:prstGeom prst="rect">
            <a:avLst/>
          </a:prstGeom>
        </p:spPr>
      </p:pic>
      <p:pic>
        <p:nvPicPr>
          <p:cNvPr id="10" name="Picture 9" descr="paramedic_giving_cpr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038600"/>
            <a:ext cx="2971800" cy="2575560"/>
          </a:xfrm>
          <a:prstGeom prst="rect">
            <a:avLst/>
          </a:prstGeom>
        </p:spPr>
      </p:pic>
      <p:pic>
        <p:nvPicPr>
          <p:cNvPr id="14" name="Picture 13" descr="nurse_anderson_tapping_needle_h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0708" y="4191000"/>
            <a:ext cx="1633292" cy="2362200"/>
          </a:xfrm>
          <a:prstGeom prst="rect">
            <a:avLst/>
          </a:prstGeom>
        </p:spPr>
      </p:pic>
      <p:pic>
        <p:nvPicPr>
          <p:cNvPr id="15" name="Picture 14" descr="angel_8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762000"/>
            <a:ext cx="2381250" cy="2619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40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When you call 911….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12964</TotalTime>
  <Words>174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Slide 1</vt:lpstr>
      <vt:lpstr>Slide 2</vt:lpstr>
      <vt:lpstr>Slide 3</vt:lpstr>
      <vt:lpstr>Other things to keep in mind</vt:lpstr>
      <vt:lpstr>Slide 5</vt:lpstr>
      <vt:lpstr>Slide 6</vt:lpstr>
    </vt:vector>
  </TitlesOfParts>
  <Company>UCDenver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Self-care</dc:title>
  <dc:creator>Adrie van Bokhoven</dc:creator>
  <cp:lastModifiedBy>Adrie van Bokhoven</cp:lastModifiedBy>
  <cp:revision>1220</cp:revision>
  <dcterms:created xsi:type="dcterms:W3CDTF">2009-09-24T22:43:18Z</dcterms:created>
  <dcterms:modified xsi:type="dcterms:W3CDTF">2010-06-05T14:13:32Z</dcterms:modified>
</cp:coreProperties>
</file>