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96" r:id="rId2"/>
    <p:sldId id="258" r:id="rId3"/>
    <p:sldId id="259" r:id="rId4"/>
    <p:sldId id="293" r:id="rId5"/>
    <p:sldId id="279" r:id="rId6"/>
    <p:sldId id="263" r:id="rId7"/>
    <p:sldId id="278" r:id="rId8"/>
    <p:sldId id="284" r:id="rId9"/>
    <p:sldId id="294" r:id="rId10"/>
    <p:sldId id="292" r:id="rId11"/>
    <p:sldId id="29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FF"/>
    <a:srgbClr val="0033CC"/>
    <a:srgbClr val="002BB4"/>
    <a:srgbClr val="DA08EA"/>
    <a:srgbClr val="E903EF"/>
    <a:srgbClr val="F200F2"/>
    <a:srgbClr val="FF00FF"/>
    <a:srgbClr val="FF33CC"/>
    <a:srgbClr val="3333CC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8" autoAdjust="0"/>
    <p:restoredTop sz="94660"/>
  </p:normalViewPr>
  <p:slideViewPr>
    <p:cSldViewPr>
      <p:cViewPr>
        <p:scale>
          <a:sx n="66" d="100"/>
          <a:sy n="66" d="100"/>
        </p:scale>
        <p:origin x="-5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610167-6225-402A-9930-355A6483CC0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D1DAE0-0BA7-4675-BF27-4986B970A5A5}">
      <dgm:prSet/>
      <dgm:spPr/>
      <dgm:t>
        <a:bodyPr/>
        <a:lstStyle/>
        <a:p>
          <a:pPr rtl="0"/>
          <a:r>
            <a:rPr lang="en-US" dirty="0" smtClean="0"/>
            <a:t>Many emotions possible</a:t>
          </a:r>
          <a:endParaRPr lang="en-US" dirty="0"/>
        </a:p>
      </dgm:t>
    </dgm:pt>
    <dgm:pt modelId="{CAD39DFE-0DBA-46EB-8A8C-A6FDEC7B2FB5}" type="parTrans" cxnId="{E4A998A1-8BA1-4E28-9F0E-100003736713}">
      <dgm:prSet/>
      <dgm:spPr/>
      <dgm:t>
        <a:bodyPr/>
        <a:lstStyle/>
        <a:p>
          <a:endParaRPr lang="en-US"/>
        </a:p>
      </dgm:t>
    </dgm:pt>
    <dgm:pt modelId="{1FEA10EE-BEF0-4BFE-810C-DE0B52B5D175}" type="sibTrans" cxnId="{E4A998A1-8BA1-4E28-9F0E-100003736713}">
      <dgm:prSet/>
      <dgm:spPr/>
      <dgm:t>
        <a:bodyPr/>
        <a:lstStyle/>
        <a:p>
          <a:endParaRPr lang="en-US"/>
        </a:p>
      </dgm:t>
    </dgm:pt>
    <dgm:pt modelId="{FD05D924-E9FD-45BB-A38F-F0CEAEBF1310}">
      <dgm:prSet/>
      <dgm:spPr/>
      <dgm:t>
        <a:bodyPr/>
        <a:lstStyle/>
        <a:p>
          <a:pPr rtl="0"/>
          <a:endParaRPr lang="en-US" dirty="0"/>
        </a:p>
      </dgm:t>
    </dgm:pt>
    <dgm:pt modelId="{DF3FC0CA-470A-468A-AE26-769DAC1F94D3}" type="parTrans" cxnId="{1BA5274B-8392-42F2-ABD7-14484AB258B9}">
      <dgm:prSet/>
      <dgm:spPr/>
      <dgm:t>
        <a:bodyPr/>
        <a:lstStyle/>
        <a:p>
          <a:endParaRPr lang="en-US"/>
        </a:p>
      </dgm:t>
    </dgm:pt>
    <dgm:pt modelId="{F1362C79-A747-46C2-964B-1CDFE6859C17}" type="sibTrans" cxnId="{1BA5274B-8392-42F2-ABD7-14484AB258B9}">
      <dgm:prSet/>
      <dgm:spPr/>
      <dgm:t>
        <a:bodyPr/>
        <a:lstStyle/>
        <a:p>
          <a:endParaRPr lang="en-US"/>
        </a:p>
      </dgm:t>
    </dgm:pt>
    <dgm:pt modelId="{90CBDC73-2B59-4C63-A9F6-4AEF4BC8E583}">
      <dgm:prSet/>
      <dgm:spPr/>
      <dgm:t>
        <a:bodyPr/>
        <a:lstStyle/>
        <a:p>
          <a:pPr rtl="0"/>
          <a:r>
            <a:rPr lang="en-US" dirty="0" smtClean="0"/>
            <a:t>Navigate delicately</a:t>
          </a:r>
          <a:endParaRPr lang="en-US" dirty="0"/>
        </a:p>
      </dgm:t>
    </dgm:pt>
    <dgm:pt modelId="{E91E7F92-6F89-4B6C-8615-46C3F3950FA4}" type="parTrans" cxnId="{4A5A876C-FF2C-4040-B10F-CE929486E027}">
      <dgm:prSet/>
      <dgm:spPr/>
      <dgm:t>
        <a:bodyPr/>
        <a:lstStyle/>
        <a:p>
          <a:endParaRPr lang="en-US"/>
        </a:p>
      </dgm:t>
    </dgm:pt>
    <dgm:pt modelId="{77101743-3449-4ACB-AF65-675F52137C51}" type="sibTrans" cxnId="{4A5A876C-FF2C-4040-B10F-CE929486E027}">
      <dgm:prSet/>
      <dgm:spPr/>
      <dgm:t>
        <a:bodyPr/>
        <a:lstStyle/>
        <a:p>
          <a:endParaRPr lang="en-US"/>
        </a:p>
      </dgm:t>
    </dgm:pt>
    <dgm:pt modelId="{8506ED6E-96A5-4496-BB97-DCC0F88AE992}">
      <dgm:prSet custT="1"/>
      <dgm:spPr/>
      <dgm:t>
        <a:bodyPr/>
        <a:lstStyle/>
        <a:p>
          <a:pPr rtl="0"/>
          <a:r>
            <a:rPr lang="en-US" sz="1400" dirty="0" smtClean="0"/>
            <a:t>Snapshot</a:t>
          </a:r>
          <a:endParaRPr lang="en-US" sz="1400" dirty="0"/>
        </a:p>
      </dgm:t>
    </dgm:pt>
    <dgm:pt modelId="{4601C97D-410A-4489-A7CE-8CC221A36A9B}" type="parTrans" cxnId="{F7DAA1AE-FA12-403D-A6AA-856F99554081}">
      <dgm:prSet/>
      <dgm:spPr/>
      <dgm:t>
        <a:bodyPr/>
        <a:lstStyle/>
        <a:p>
          <a:endParaRPr lang="en-US"/>
        </a:p>
      </dgm:t>
    </dgm:pt>
    <dgm:pt modelId="{35C3944B-C520-41FB-B480-BFE12B8ACC38}" type="sibTrans" cxnId="{F7DAA1AE-FA12-403D-A6AA-856F99554081}">
      <dgm:prSet/>
      <dgm:spPr/>
      <dgm:t>
        <a:bodyPr/>
        <a:lstStyle/>
        <a:p>
          <a:endParaRPr lang="en-US"/>
        </a:p>
      </dgm:t>
    </dgm:pt>
    <dgm:pt modelId="{174D7554-E740-478C-BE7B-BFBF71755039}">
      <dgm:prSet custT="1"/>
      <dgm:spPr/>
      <dgm:t>
        <a:bodyPr/>
        <a:lstStyle/>
        <a:p>
          <a:pPr rtl="0"/>
          <a:r>
            <a:rPr lang="en-US" sz="1400" dirty="0" smtClean="0"/>
            <a:t>Lifelong  habits</a:t>
          </a:r>
          <a:endParaRPr lang="en-US" sz="1400" dirty="0"/>
        </a:p>
      </dgm:t>
    </dgm:pt>
    <dgm:pt modelId="{AF4FF40B-E4EB-42DB-828C-FCA4F686642C}" type="parTrans" cxnId="{C0AD443C-F3AD-4A8D-827D-742594D3B0C8}">
      <dgm:prSet/>
      <dgm:spPr/>
      <dgm:t>
        <a:bodyPr/>
        <a:lstStyle/>
        <a:p>
          <a:endParaRPr lang="en-US"/>
        </a:p>
      </dgm:t>
    </dgm:pt>
    <dgm:pt modelId="{F7F14F1F-9B9B-4021-8F40-8C22292D025D}" type="sibTrans" cxnId="{C0AD443C-F3AD-4A8D-827D-742594D3B0C8}">
      <dgm:prSet/>
      <dgm:spPr/>
      <dgm:t>
        <a:bodyPr/>
        <a:lstStyle/>
        <a:p>
          <a:endParaRPr lang="en-US"/>
        </a:p>
      </dgm:t>
    </dgm:pt>
    <dgm:pt modelId="{93577FA0-1DDD-4868-A02F-3F48CC372ADE}">
      <dgm:prSet custT="1"/>
      <dgm:spPr/>
      <dgm:t>
        <a:bodyPr/>
        <a:lstStyle/>
        <a:p>
          <a:pPr rtl="0"/>
          <a:r>
            <a:rPr lang="en-US" sz="1400" dirty="0" smtClean="0"/>
            <a:t>No judgment</a:t>
          </a:r>
          <a:endParaRPr lang="en-US" sz="1400" dirty="0"/>
        </a:p>
      </dgm:t>
    </dgm:pt>
    <dgm:pt modelId="{FFCA5165-14A6-44B3-B7A5-5CA46BB45E31}" type="parTrans" cxnId="{41FA8A4B-D7DA-4541-966E-DCBC4488F88E}">
      <dgm:prSet/>
      <dgm:spPr/>
      <dgm:t>
        <a:bodyPr/>
        <a:lstStyle/>
        <a:p>
          <a:endParaRPr lang="en-US"/>
        </a:p>
      </dgm:t>
    </dgm:pt>
    <dgm:pt modelId="{8F02FEDD-5875-4CEF-8960-C07F31732FAC}" type="sibTrans" cxnId="{41FA8A4B-D7DA-4541-966E-DCBC4488F88E}">
      <dgm:prSet/>
      <dgm:spPr/>
      <dgm:t>
        <a:bodyPr/>
        <a:lstStyle/>
        <a:p>
          <a:endParaRPr lang="en-US"/>
        </a:p>
      </dgm:t>
    </dgm:pt>
    <dgm:pt modelId="{3A352B49-4064-43A3-BD84-42E116E73F5D}">
      <dgm:prSet custT="1"/>
      <dgm:spPr/>
      <dgm:t>
        <a:bodyPr/>
        <a:lstStyle/>
        <a:p>
          <a:pPr rtl="0"/>
          <a:r>
            <a:rPr lang="en-US" sz="1400" dirty="0" smtClean="0"/>
            <a:t>Boundaries</a:t>
          </a:r>
          <a:endParaRPr lang="en-US" sz="1400" dirty="0"/>
        </a:p>
      </dgm:t>
    </dgm:pt>
    <dgm:pt modelId="{A50C6E24-7BB6-4CEC-A945-B143A00B3E11}" type="parTrans" cxnId="{6C9AF841-25F9-4E21-B45B-00C2BD888E67}">
      <dgm:prSet/>
      <dgm:spPr/>
      <dgm:t>
        <a:bodyPr/>
        <a:lstStyle/>
        <a:p>
          <a:endParaRPr lang="en-US"/>
        </a:p>
      </dgm:t>
    </dgm:pt>
    <dgm:pt modelId="{16AFB27E-CB03-4E9C-88F2-0DAE9DDF0742}" type="sibTrans" cxnId="{6C9AF841-25F9-4E21-B45B-00C2BD888E67}">
      <dgm:prSet/>
      <dgm:spPr/>
      <dgm:t>
        <a:bodyPr/>
        <a:lstStyle/>
        <a:p>
          <a:endParaRPr lang="en-US"/>
        </a:p>
      </dgm:t>
    </dgm:pt>
    <dgm:pt modelId="{0BE4C662-5129-41CD-A54D-9BF542F2B191}">
      <dgm:prSet/>
      <dgm:spPr/>
      <dgm:t>
        <a:bodyPr/>
        <a:lstStyle/>
        <a:p>
          <a:pPr rtl="0"/>
          <a:r>
            <a:rPr lang="en-US" dirty="0" smtClean="0"/>
            <a:t>Safety comes first!</a:t>
          </a:r>
          <a:endParaRPr lang="en-US" dirty="0"/>
        </a:p>
      </dgm:t>
    </dgm:pt>
    <dgm:pt modelId="{A2297B6D-21CE-47E2-8FA0-993BFD813739}" type="parTrans" cxnId="{7385ABAA-7053-4945-A4E1-0CB358CB8E56}">
      <dgm:prSet/>
      <dgm:spPr/>
      <dgm:t>
        <a:bodyPr/>
        <a:lstStyle/>
        <a:p>
          <a:endParaRPr lang="en-US"/>
        </a:p>
      </dgm:t>
    </dgm:pt>
    <dgm:pt modelId="{4844752B-7909-40A1-8BD0-38009428635F}" type="sibTrans" cxnId="{7385ABAA-7053-4945-A4E1-0CB358CB8E56}">
      <dgm:prSet/>
      <dgm:spPr/>
      <dgm:t>
        <a:bodyPr/>
        <a:lstStyle/>
        <a:p>
          <a:endParaRPr lang="en-US"/>
        </a:p>
      </dgm:t>
    </dgm:pt>
    <dgm:pt modelId="{C6138EE8-172C-4E7B-BF91-1318A40D5F1D}" type="pres">
      <dgm:prSet presAssocID="{0B610167-6225-402A-9930-355A6483CC0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AA1CDC-4E0E-4513-B4E8-3C74FCEDF9CF}" type="pres">
      <dgm:prSet presAssocID="{0CD1DAE0-0BA7-4675-BF27-4986B970A5A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2D1E6-DD7F-4823-B793-130D16D5F401}" type="pres">
      <dgm:prSet presAssocID="{1FEA10EE-BEF0-4BFE-810C-DE0B52B5D175}" presName="sibTrans" presStyleLbl="sibTrans2D1" presStyleIdx="0" presStyleCnt="8"/>
      <dgm:spPr/>
      <dgm:t>
        <a:bodyPr/>
        <a:lstStyle/>
        <a:p>
          <a:endParaRPr lang="en-US"/>
        </a:p>
      </dgm:t>
    </dgm:pt>
    <dgm:pt modelId="{83019E12-8529-4DE7-B66B-AE382A0FD1E7}" type="pres">
      <dgm:prSet presAssocID="{1FEA10EE-BEF0-4BFE-810C-DE0B52B5D175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A0923487-8757-4DE4-A484-8F23A591972C}" type="pres">
      <dgm:prSet presAssocID="{FD05D924-E9FD-45BB-A38F-F0CEAEBF131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41045-77F5-4038-88A3-AA565250A97D}" type="pres">
      <dgm:prSet presAssocID="{F1362C79-A747-46C2-964B-1CDFE6859C17}" presName="sibTrans" presStyleLbl="sibTrans2D1" presStyleIdx="1" presStyleCnt="8"/>
      <dgm:spPr/>
      <dgm:t>
        <a:bodyPr/>
        <a:lstStyle/>
        <a:p>
          <a:endParaRPr lang="en-US"/>
        </a:p>
      </dgm:t>
    </dgm:pt>
    <dgm:pt modelId="{C759BADE-3378-49E7-BE7D-7E63CA30C035}" type="pres">
      <dgm:prSet presAssocID="{F1362C79-A747-46C2-964B-1CDFE6859C17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56B84152-01F4-4520-ACEA-0AE1044CA384}" type="pres">
      <dgm:prSet presAssocID="{90CBDC73-2B59-4C63-A9F6-4AEF4BC8E58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5EF08-56F9-42A4-B310-9DF24675E7C8}" type="pres">
      <dgm:prSet presAssocID="{77101743-3449-4ACB-AF65-675F52137C51}" presName="sibTrans" presStyleLbl="sibTrans2D1" presStyleIdx="2" presStyleCnt="8"/>
      <dgm:spPr/>
      <dgm:t>
        <a:bodyPr/>
        <a:lstStyle/>
        <a:p>
          <a:endParaRPr lang="en-US"/>
        </a:p>
      </dgm:t>
    </dgm:pt>
    <dgm:pt modelId="{FA1E8FB2-F04D-4AC8-9193-1DDBCAEEA48E}" type="pres">
      <dgm:prSet presAssocID="{77101743-3449-4ACB-AF65-675F52137C51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F27E55B8-BBF2-4E24-AA4A-068F56C7ADCE}" type="pres">
      <dgm:prSet presAssocID="{8506ED6E-96A5-4496-BB97-DCC0F88AE99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2ED16-8C84-40F0-A547-65A33BB1497E}" type="pres">
      <dgm:prSet presAssocID="{35C3944B-C520-41FB-B480-BFE12B8ACC38}" presName="sibTrans" presStyleLbl="sibTrans2D1" presStyleIdx="3" presStyleCnt="8"/>
      <dgm:spPr/>
      <dgm:t>
        <a:bodyPr/>
        <a:lstStyle/>
        <a:p>
          <a:endParaRPr lang="en-US"/>
        </a:p>
      </dgm:t>
    </dgm:pt>
    <dgm:pt modelId="{C2A7EA5F-B102-4788-974B-EAE1322D0CC8}" type="pres">
      <dgm:prSet presAssocID="{35C3944B-C520-41FB-B480-BFE12B8ACC38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4096D35F-7202-4A8B-9D53-DFDFC95539F7}" type="pres">
      <dgm:prSet presAssocID="{174D7554-E740-478C-BE7B-BFBF7175503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533AB-6B04-4B20-AF93-16E9400EC53D}" type="pres">
      <dgm:prSet presAssocID="{F7F14F1F-9B9B-4021-8F40-8C22292D025D}" presName="sibTrans" presStyleLbl="sibTrans2D1" presStyleIdx="4" presStyleCnt="8"/>
      <dgm:spPr/>
      <dgm:t>
        <a:bodyPr/>
        <a:lstStyle/>
        <a:p>
          <a:endParaRPr lang="en-US"/>
        </a:p>
      </dgm:t>
    </dgm:pt>
    <dgm:pt modelId="{7503C0DC-6581-4EE6-8988-5327973ACFB5}" type="pres">
      <dgm:prSet presAssocID="{F7F14F1F-9B9B-4021-8F40-8C22292D025D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74ED4CAA-10F4-4A41-A662-422D846F087D}" type="pres">
      <dgm:prSet presAssocID="{93577FA0-1DDD-4868-A02F-3F48CC372AD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F6207-FDCE-4DC1-90D8-D687E5BAD7A0}" type="pres">
      <dgm:prSet presAssocID="{8F02FEDD-5875-4CEF-8960-C07F31732FAC}" presName="sibTrans" presStyleLbl="sibTrans2D1" presStyleIdx="5" presStyleCnt="8"/>
      <dgm:spPr/>
      <dgm:t>
        <a:bodyPr/>
        <a:lstStyle/>
        <a:p>
          <a:endParaRPr lang="en-US"/>
        </a:p>
      </dgm:t>
    </dgm:pt>
    <dgm:pt modelId="{D5BEBA3F-229E-4FC2-A920-2FDEC1105C80}" type="pres">
      <dgm:prSet presAssocID="{8F02FEDD-5875-4CEF-8960-C07F31732FAC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626FA047-D95C-4E57-BC67-71FAD36F2F0B}" type="pres">
      <dgm:prSet presAssocID="{3A352B49-4064-43A3-BD84-42E116E73F5D}" presName="node" presStyleLbl="node1" presStyleIdx="6" presStyleCnt="8" custScaleX="115381" custScaleY="107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92AB4-BA04-45D9-BC08-C3C02AFC118C}" type="pres">
      <dgm:prSet presAssocID="{16AFB27E-CB03-4E9C-88F2-0DAE9DDF0742}" presName="sibTrans" presStyleLbl="sibTrans2D1" presStyleIdx="6" presStyleCnt="8"/>
      <dgm:spPr/>
      <dgm:t>
        <a:bodyPr/>
        <a:lstStyle/>
        <a:p>
          <a:endParaRPr lang="en-US"/>
        </a:p>
      </dgm:t>
    </dgm:pt>
    <dgm:pt modelId="{EE4D4D18-B2D3-434D-8BF7-99A9AEF74024}" type="pres">
      <dgm:prSet presAssocID="{16AFB27E-CB03-4E9C-88F2-0DAE9DDF0742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517369C3-300F-49B0-9624-9EE8738FBB37}" type="pres">
      <dgm:prSet presAssocID="{0BE4C662-5129-41CD-A54D-9BF542F2B191}" presName="node" presStyleLbl="node1" presStyleIdx="7" presStyleCnt="8" custRadScaleRad="98501" custRadScaleInc="-3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C882A4-DA45-43B9-9CD0-07D578A94F0E}" type="pres">
      <dgm:prSet presAssocID="{4844752B-7909-40A1-8BD0-38009428635F}" presName="sibTrans" presStyleLbl="sibTrans2D1" presStyleIdx="7" presStyleCnt="8"/>
      <dgm:spPr/>
      <dgm:t>
        <a:bodyPr/>
        <a:lstStyle/>
        <a:p>
          <a:endParaRPr lang="en-US"/>
        </a:p>
      </dgm:t>
    </dgm:pt>
    <dgm:pt modelId="{24D851B1-937F-4F03-ABF9-D12B13E23158}" type="pres">
      <dgm:prSet presAssocID="{4844752B-7909-40A1-8BD0-38009428635F}" presName="connectorText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1297229E-A422-4CB4-90C6-807E04C7DCDE}" type="presOf" srcId="{77101743-3449-4ACB-AF65-675F52137C51}" destId="{FA1E8FB2-F04D-4AC8-9193-1DDBCAEEA48E}" srcOrd="1" destOrd="0" presId="urn:microsoft.com/office/officeart/2005/8/layout/cycle2"/>
    <dgm:cxn modelId="{41FA8A4B-D7DA-4541-966E-DCBC4488F88E}" srcId="{0B610167-6225-402A-9930-355A6483CC0C}" destId="{93577FA0-1DDD-4868-A02F-3F48CC372ADE}" srcOrd="5" destOrd="0" parTransId="{FFCA5165-14A6-44B3-B7A5-5CA46BB45E31}" sibTransId="{8F02FEDD-5875-4CEF-8960-C07F31732FAC}"/>
    <dgm:cxn modelId="{6C9AF841-25F9-4E21-B45B-00C2BD888E67}" srcId="{0B610167-6225-402A-9930-355A6483CC0C}" destId="{3A352B49-4064-43A3-BD84-42E116E73F5D}" srcOrd="6" destOrd="0" parTransId="{A50C6E24-7BB6-4CEC-A945-B143A00B3E11}" sibTransId="{16AFB27E-CB03-4E9C-88F2-0DAE9DDF0742}"/>
    <dgm:cxn modelId="{E9451E46-1ECE-40BF-B672-B80C6EAEDDEA}" type="presOf" srcId="{1FEA10EE-BEF0-4BFE-810C-DE0B52B5D175}" destId="{83019E12-8529-4DE7-B66B-AE382A0FD1E7}" srcOrd="1" destOrd="0" presId="urn:microsoft.com/office/officeart/2005/8/layout/cycle2"/>
    <dgm:cxn modelId="{E02EA63C-D2D2-43A8-8E8D-3F560349F6BC}" type="presOf" srcId="{0B610167-6225-402A-9930-355A6483CC0C}" destId="{C6138EE8-172C-4E7B-BF91-1318A40D5F1D}" srcOrd="0" destOrd="0" presId="urn:microsoft.com/office/officeart/2005/8/layout/cycle2"/>
    <dgm:cxn modelId="{CA367B83-D97E-4371-B0E8-95DB169E03A8}" type="presOf" srcId="{90CBDC73-2B59-4C63-A9F6-4AEF4BC8E583}" destId="{56B84152-01F4-4520-ACEA-0AE1044CA384}" srcOrd="0" destOrd="0" presId="urn:microsoft.com/office/officeart/2005/8/layout/cycle2"/>
    <dgm:cxn modelId="{73DA9F11-364B-4BEF-977A-9643E42FC944}" type="presOf" srcId="{FD05D924-E9FD-45BB-A38F-F0CEAEBF1310}" destId="{A0923487-8757-4DE4-A484-8F23A591972C}" srcOrd="0" destOrd="0" presId="urn:microsoft.com/office/officeart/2005/8/layout/cycle2"/>
    <dgm:cxn modelId="{929999AD-FF6B-4A73-BDA6-2BF75911CAEE}" type="presOf" srcId="{8F02FEDD-5875-4CEF-8960-C07F31732FAC}" destId="{D5BEBA3F-229E-4FC2-A920-2FDEC1105C80}" srcOrd="1" destOrd="0" presId="urn:microsoft.com/office/officeart/2005/8/layout/cycle2"/>
    <dgm:cxn modelId="{6239CE35-0712-4AE2-95AF-752EE271C746}" type="presOf" srcId="{174D7554-E740-478C-BE7B-BFBF71755039}" destId="{4096D35F-7202-4A8B-9D53-DFDFC95539F7}" srcOrd="0" destOrd="0" presId="urn:microsoft.com/office/officeart/2005/8/layout/cycle2"/>
    <dgm:cxn modelId="{DFD9956E-E3C2-4818-8C0B-63B3F32E2306}" type="presOf" srcId="{3A352B49-4064-43A3-BD84-42E116E73F5D}" destId="{626FA047-D95C-4E57-BC67-71FAD36F2F0B}" srcOrd="0" destOrd="0" presId="urn:microsoft.com/office/officeart/2005/8/layout/cycle2"/>
    <dgm:cxn modelId="{B38E7866-8F0F-424E-89A9-6E26DD3A22C6}" type="presOf" srcId="{F1362C79-A747-46C2-964B-1CDFE6859C17}" destId="{C759BADE-3378-49E7-BE7D-7E63CA30C035}" srcOrd="1" destOrd="0" presId="urn:microsoft.com/office/officeart/2005/8/layout/cycle2"/>
    <dgm:cxn modelId="{F7DAA1AE-FA12-403D-A6AA-856F99554081}" srcId="{0B610167-6225-402A-9930-355A6483CC0C}" destId="{8506ED6E-96A5-4496-BB97-DCC0F88AE992}" srcOrd="3" destOrd="0" parTransId="{4601C97D-410A-4489-A7CE-8CC221A36A9B}" sibTransId="{35C3944B-C520-41FB-B480-BFE12B8ACC38}"/>
    <dgm:cxn modelId="{D4D0C72C-DE60-4DB4-AE61-08FA5CC32A54}" type="presOf" srcId="{8506ED6E-96A5-4496-BB97-DCC0F88AE992}" destId="{F27E55B8-BBF2-4E24-AA4A-068F56C7ADCE}" srcOrd="0" destOrd="0" presId="urn:microsoft.com/office/officeart/2005/8/layout/cycle2"/>
    <dgm:cxn modelId="{DC17F251-D6B3-47D4-A3F0-DFB3C0C41C26}" type="presOf" srcId="{93577FA0-1DDD-4868-A02F-3F48CC372ADE}" destId="{74ED4CAA-10F4-4A41-A662-422D846F087D}" srcOrd="0" destOrd="0" presId="urn:microsoft.com/office/officeart/2005/8/layout/cycle2"/>
    <dgm:cxn modelId="{A5762B54-8824-422C-A9B3-359B7A3945FF}" type="presOf" srcId="{0BE4C662-5129-41CD-A54D-9BF542F2B191}" destId="{517369C3-300F-49B0-9624-9EE8738FBB37}" srcOrd="0" destOrd="0" presId="urn:microsoft.com/office/officeart/2005/8/layout/cycle2"/>
    <dgm:cxn modelId="{2B9FA189-4EDA-42E2-9B01-3144A9715570}" type="presOf" srcId="{F7F14F1F-9B9B-4021-8F40-8C22292D025D}" destId="{7503C0DC-6581-4EE6-8988-5327973ACFB5}" srcOrd="1" destOrd="0" presId="urn:microsoft.com/office/officeart/2005/8/layout/cycle2"/>
    <dgm:cxn modelId="{E4A998A1-8BA1-4E28-9F0E-100003736713}" srcId="{0B610167-6225-402A-9930-355A6483CC0C}" destId="{0CD1DAE0-0BA7-4675-BF27-4986B970A5A5}" srcOrd="0" destOrd="0" parTransId="{CAD39DFE-0DBA-46EB-8A8C-A6FDEC7B2FB5}" sibTransId="{1FEA10EE-BEF0-4BFE-810C-DE0B52B5D175}"/>
    <dgm:cxn modelId="{1BA5274B-8392-42F2-ABD7-14484AB258B9}" srcId="{0B610167-6225-402A-9930-355A6483CC0C}" destId="{FD05D924-E9FD-45BB-A38F-F0CEAEBF1310}" srcOrd="1" destOrd="0" parTransId="{DF3FC0CA-470A-468A-AE26-769DAC1F94D3}" sibTransId="{F1362C79-A747-46C2-964B-1CDFE6859C17}"/>
    <dgm:cxn modelId="{258C585D-7F5F-4FF9-8B3E-3F93B9E555ED}" type="presOf" srcId="{35C3944B-C520-41FB-B480-BFE12B8ACC38}" destId="{C2A7EA5F-B102-4788-974B-EAE1322D0CC8}" srcOrd="1" destOrd="0" presId="urn:microsoft.com/office/officeart/2005/8/layout/cycle2"/>
    <dgm:cxn modelId="{E6E9A772-0686-4E21-A97E-B71BD913FD7F}" type="presOf" srcId="{16AFB27E-CB03-4E9C-88F2-0DAE9DDF0742}" destId="{4C792AB4-BA04-45D9-BC08-C3C02AFC118C}" srcOrd="0" destOrd="0" presId="urn:microsoft.com/office/officeart/2005/8/layout/cycle2"/>
    <dgm:cxn modelId="{1D3994D3-D84A-4DE7-AADF-9ABDB27AAC81}" type="presOf" srcId="{1FEA10EE-BEF0-4BFE-810C-DE0B52B5D175}" destId="{6E72D1E6-DD7F-4823-B793-130D16D5F401}" srcOrd="0" destOrd="0" presId="urn:microsoft.com/office/officeart/2005/8/layout/cycle2"/>
    <dgm:cxn modelId="{C0AD443C-F3AD-4A8D-827D-742594D3B0C8}" srcId="{0B610167-6225-402A-9930-355A6483CC0C}" destId="{174D7554-E740-478C-BE7B-BFBF71755039}" srcOrd="4" destOrd="0" parTransId="{AF4FF40B-E4EB-42DB-828C-FCA4F686642C}" sibTransId="{F7F14F1F-9B9B-4021-8F40-8C22292D025D}"/>
    <dgm:cxn modelId="{7385ABAA-7053-4945-A4E1-0CB358CB8E56}" srcId="{0B610167-6225-402A-9930-355A6483CC0C}" destId="{0BE4C662-5129-41CD-A54D-9BF542F2B191}" srcOrd="7" destOrd="0" parTransId="{A2297B6D-21CE-47E2-8FA0-993BFD813739}" sibTransId="{4844752B-7909-40A1-8BD0-38009428635F}"/>
    <dgm:cxn modelId="{D9716BA1-D27A-4025-A256-FE7E7DA50356}" type="presOf" srcId="{F1362C79-A747-46C2-964B-1CDFE6859C17}" destId="{5B541045-77F5-4038-88A3-AA565250A97D}" srcOrd="0" destOrd="0" presId="urn:microsoft.com/office/officeart/2005/8/layout/cycle2"/>
    <dgm:cxn modelId="{99B38C67-5960-428B-8B75-E6551A6CCDB7}" type="presOf" srcId="{4844752B-7909-40A1-8BD0-38009428635F}" destId="{24D851B1-937F-4F03-ABF9-D12B13E23158}" srcOrd="1" destOrd="0" presId="urn:microsoft.com/office/officeart/2005/8/layout/cycle2"/>
    <dgm:cxn modelId="{2BA313F6-4B4B-41A1-8B5E-99B545484365}" type="presOf" srcId="{4844752B-7909-40A1-8BD0-38009428635F}" destId="{25C882A4-DA45-43B9-9CD0-07D578A94F0E}" srcOrd="0" destOrd="0" presId="urn:microsoft.com/office/officeart/2005/8/layout/cycle2"/>
    <dgm:cxn modelId="{50A2CCDA-3DDB-4DB1-B5A9-EB79CFA7357A}" type="presOf" srcId="{35C3944B-C520-41FB-B480-BFE12B8ACC38}" destId="{4122ED16-8C84-40F0-A547-65A33BB1497E}" srcOrd="0" destOrd="0" presId="urn:microsoft.com/office/officeart/2005/8/layout/cycle2"/>
    <dgm:cxn modelId="{BC80CC16-4703-4480-860A-42A5E9F3E141}" type="presOf" srcId="{F7F14F1F-9B9B-4021-8F40-8C22292D025D}" destId="{992533AB-6B04-4B20-AF93-16E9400EC53D}" srcOrd="0" destOrd="0" presId="urn:microsoft.com/office/officeart/2005/8/layout/cycle2"/>
    <dgm:cxn modelId="{0B2FBBFA-131E-4532-B83F-04512B84F8DD}" type="presOf" srcId="{16AFB27E-CB03-4E9C-88F2-0DAE9DDF0742}" destId="{EE4D4D18-B2D3-434D-8BF7-99A9AEF74024}" srcOrd="1" destOrd="0" presId="urn:microsoft.com/office/officeart/2005/8/layout/cycle2"/>
    <dgm:cxn modelId="{163DF422-5908-4579-B243-E653802D2FA2}" type="presOf" srcId="{8F02FEDD-5875-4CEF-8960-C07F31732FAC}" destId="{C2DF6207-FDCE-4DC1-90D8-D687E5BAD7A0}" srcOrd="0" destOrd="0" presId="urn:microsoft.com/office/officeart/2005/8/layout/cycle2"/>
    <dgm:cxn modelId="{D725BC8D-850B-4174-99FE-18EA3B4DD7EE}" type="presOf" srcId="{77101743-3449-4ACB-AF65-675F52137C51}" destId="{6BB5EF08-56F9-42A4-B310-9DF24675E7C8}" srcOrd="0" destOrd="0" presId="urn:microsoft.com/office/officeart/2005/8/layout/cycle2"/>
    <dgm:cxn modelId="{C3B88628-1715-4A38-B1B0-6B6149AE7EE2}" type="presOf" srcId="{0CD1DAE0-0BA7-4675-BF27-4986B970A5A5}" destId="{20AA1CDC-4E0E-4513-B4E8-3C74FCEDF9CF}" srcOrd="0" destOrd="0" presId="urn:microsoft.com/office/officeart/2005/8/layout/cycle2"/>
    <dgm:cxn modelId="{4A5A876C-FF2C-4040-B10F-CE929486E027}" srcId="{0B610167-6225-402A-9930-355A6483CC0C}" destId="{90CBDC73-2B59-4C63-A9F6-4AEF4BC8E583}" srcOrd="2" destOrd="0" parTransId="{E91E7F92-6F89-4B6C-8615-46C3F3950FA4}" sibTransId="{77101743-3449-4ACB-AF65-675F52137C51}"/>
    <dgm:cxn modelId="{2F1E323C-8AF8-4416-8DA0-AEFA42EF9D10}" type="presParOf" srcId="{C6138EE8-172C-4E7B-BF91-1318A40D5F1D}" destId="{20AA1CDC-4E0E-4513-B4E8-3C74FCEDF9CF}" srcOrd="0" destOrd="0" presId="urn:microsoft.com/office/officeart/2005/8/layout/cycle2"/>
    <dgm:cxn modelId="{37334009-AFF6-4FB7-ADF6-5A2A8F4300AA}" type="presParOf" srcId="{C6138EE8-172C-4E7B-BF91-1318A40D5F1D}" destId="{6E72D1E6-DD7F-4823-B793-130D16D5F401}" srcOrd="1" destOrd="0" presId="urn:microsoft.com/office/officeart/2005/8/layout/cycle2"/>
    <dgm:cxn modelId="{F5D0A058-C2CC-49D5-A7B1-743B2E5E44F2}" type="presParOf" srcId="{6E72D1E6-DD7F-4823-B793-130D16D5F401}" destId="{83019E12-8529-4DE7-B66B-AE382A0FD1E7}" srcOrd="0" destOrd="0" presId="urn:microsoft.com/office/officeart/2005/8/layout/cycle2"/>
    <dgm:cxn modelId="{BEC23C2D-F8A9-4C25-81A5-A00EA74EAA90}" type="presParOf" srcId="{C6138EE8-172C-4E7B-BF91-1318A40D5F1D}" destId="{A0923487-8757-4DE4-A484-8F23A591972C}" srcOrd="2" destOrd="0" presId="urn:microsoft.com/office/officeart/2005/8/layout/cycle2"/>
    <dgm:cxn modelId="{960ACF8E-01D5-46DD-89D8-85F4422100CB}" type="presParOf" srcId="{C6138EE8-172C-4E7B-BF91-1318A40D5F1D}" destId="{5B541045-77F5-4038-88A3-AA565250A97D}" srcOrd="3" destOrd="0" presId="urn:microsoft.com/office/officeart/2005/8/layout/cycle2"/>
    <dgm:cxn modelId="{0DFDA96D-9789-4511-AD34-BC75A03DA72F}" type="presParOf" srcId="{5B541045-77F5-4038-88A3-AA565250A97D}" destId="{C759BADE-3378-49E7-BE7D-7E63CA30C035}" srcOrd="0" destOrd="0" presId="urn:microsoft.com/office/officeart/2005/8/layout/cycle2"/>
    <dgm:cxn modelId="{BEBCC7D5-DF89-4E0A-AF55-7124C5D1A61D}" type="presParOf" srcId="{C6138EE8-172C-4E7B-BF91-1318A40D5F1D}" destId="{56B84152-01F4-4520-ACEA-0AE1044CA384}" srcOrd="4" destOrd="0" presId="urn:microsoft.com/office/officeart/2005/8/layout/cycle2"/>
    <dgm:cxn modelId="{032130DF-5DF7-4741-8F2A-2F47AE75B318}" type="presParOf" srcId="{C6138EE8-172C-4E7B-BF91-1318A40D5F1D}" destId="{6BB5EF08-56F9-42A4-B310-9DF24675E7C8}" srcOrd="5" destOrd="0" presId="urn:microsoft.com/office/officeart/2005/8/layout/cycle2"/>
    <dgm:cxn modelId="{5B871219-236B-4C58-9139-C756512D5E8F}" type="presParOf" srcId="{6BB5EF08-56F9-42A4-B310-9DF24675E7C8}" destId="{FA1E8FB2-F04D-4AC8-9193-1DDBCAEEA48E}" srcOrd="0" destOrd="0" presId="urn:microsoft.com/office/officeart/2005/8/layout/cycle2"/>
    <dgm:cxn modelId="{2318C132-AEC4-4144-B24F-A3D0F0924011}" type="presParOf" srcId="{C6138EE8-172C-4E7B-BF91-1318A40D5F1D}" destId="{F27E55B8-BBF2-4E24-AA4A-068F56C7ADCE}" srcOrd="6" destOrd="0" presId="urn:microsoft.com/office/officeart/2005/8/layout/cycle2"/>
    <dgm:cxn modelId="{73C356BE-BB7E-4E7B-805A-6B9F11823A32}" type="presParOf" srcId="{C6138EE8-172C-4E7B-BF91-1318A40D5F1D}" destId="{4122ED16-8C84-40F0-A547-65A33BB1497E}" srcOrd="7" destOrd="0" presId="urn:microsoft.com/office/officeart/2005/8/layout/cycle2"/>
    <dgm:cxn modelId="{D0D52151-E9A9-41F4-842C-4BE819AEA1C4}" type="presParOf" srcId="{4122ED16-8C84-40F0-A547-65A33BB1497E}" destId="{C2A7EA5F-B102-4788-974B-EAE1322D0CC8}" srcOrd="0" destOrd="0" presId="urn:microsoft.com/office/officeart/2005/8/layout/cycle2"/>
    <dgm:cxn modelId="{6E99D036-DFF1-4F08-BFF3-FDDF75D0BD7D}" type="presParOf" srcId="{C6138EE8-172C-4E7B-BF91-1318A40D5F1D}" destId="{4096D35F-7202-4A8B-9D53-DFDFC95539F7}" srcOrd="8" destOrd="0" presId="urn:microsoft.com/office/officeart/2005/8/layout/cycle2"/>
    <dgm:cxn modelId="{CA39F127-997C-4DB0-A617-A6244C379761}" type="presParOf" srcId="{C6138EE8-172C-4E7B-BF91-1318A40D5F1D}" destId="{992533AB-6B04-4B20-AF93-16E9400EC53D}" srcOrd="9" destOrd="0" presId="urn:microsoft.com/office/officeart/2005/8/layout/cycle2"/>
    <dgm:cxn modelId="{C2071688-A4E3-474B-B8DD-53E01D209B8D}" type="presParOf" srcId="{992533AB-6B04-4B20-AF93-16E9400EC53D}" destId="{7503C0DC-6581-4EE6-8988-5327973ACFB5}" srcOrd="0" destOrd="0" presId="urn:microsoft.com/office/officeart/2005/8/layout/cycle2"/>
    <dgm:cxn modelId="{2D35189E-02EB-419E-B3CD-2CE546615E7E}" type="presParOf" srcId="{C6138EE8-172C-4E7B-BF91-1318A40D5F1D}" destId="{74ED4CAA-10F4-4A41-A662-422D846F087D}" srcOrd="10" destOrd="0" presId="urn:microsoft.com/office/officeart/2005/8/layout/cycle2"/>
    <dgm:cxn modelId="{C197F9F6-2DB9-4FEB-8C9B-17DF778E8BA9}" type="presParOf" srcId="{C6138EE8-172C-4E7B-BF91-1318A40D5F1D}" destId="{C2DF6207-FDCE-4DC1-90D8-D687E5BAD7A0}" srcOrd="11" destOrd="0" presId="urn:microsoft.com/office/officeart/2005/8/layout/cycle2"/>
    <dgm:cxn modelId="{147C326A-BF52-4576-9F5E-D286F98F93D6}" type="presParOf" srcId="{C2DF6207-FDCE-4DC1-90D8-D687E5BAD7A0}" destId="{D5BEBA3F-229E-4FC2-A920-2FDEC1105C80}" srcOrd="0" destOrd="0" presId="urn:microsoft.com/office/officeart/2005/8/layout/cycle2"/>
    <dgm:cxn modelId="{44F93517-86A9-44BE-AF54-73B3389097A4}" type="presParOf" srcId="{C6138EE8-172C-4E7B-BF91-1318A40D5F1D}" destId="{626FA047-D95C-4E57-BC67-71FAD36F2F0B}" srcOrd="12" destOrd="0" presId="urn:microsoft.com/office/officeart/2005/8/layout/cycle2"/>
    <dgm:cxn modelId="{FD5ECAF7-DF94-4C10-9EE7-D6B648349E05}" type="presParOf" srcId="{C6138EE8-172C-4E7B-BF91-1318A40D5F1D}" destId="{4C792AB4-BA04-45D9-BC08-C3C02AFC118C}" srcOrd="13" destOrd="0" presId="urn:microsoft.com/office/officeart/2005/8/layout/cycle2"/>
    <dgm:cxn modelId="{5B795962-C3C7-411E-8EDD-711D830F8027}" type="presParOf" srcId="{4C792AB4-BA04-45D9-BC08-C3C02AFC118C}" destId="{EE4D4D18-B2D3-434D-8BF7-99A9AEF74024}" srcOrd="0" destOrd="0" presId="urn:microsoft.com/office/officeart/2005/8/layout/cycle2"/>
    <dgm:cxn modelId="{4EC54F74-EDA5-4EA3-9594-B7375EFC9477}" type="presParOf" srcId="{C6138EE8-172C-4E7B-BF91-1318A40D5F1D}" destId="{517369C3-300F-49B0-9624-9EE8738FBB37}" srcOrd="14" destOrd="0" presId="urn:microsoft.com/office/officeart/2005/8/layout/cycle2"/>
    <dgm:cxn modelId="{DF871A10-CF4F-4A9F-82B2-C1B2199D2F09}" type="presParOf" srcId="{C6138EE8-172C-4E7B-BF91-1318A40D5F1D}" destId="{25C882A4-DA45-43B9-9CD0-07D578A94F0E}" srcOrd="15" destOrd="0" presId="urn:microsoft.com/office/officeart/2005/8/layout/cycle2"/>
    <dgm:cxn modelId="{345A89DE-BCCC-40F5-B761-C546FA9454A9}" type="presParOf" srcId="{25C882A4-DA45-43B9-9CD0-07D578A94F0E}" destId="{24D851B1-937F-4F03-ABF9-D12B13E23158}" srcOrd="0" destOrd="0" presId="urn:microsoft.com/office/officeart/2005/8/layout/cycle2"/>
  </dgm:cxnLst>
  <dgm:bg>
    <a:gradFill flip="none" rotWithShape="1">
      <a:gsLst>
        <a:gs pos="0">
          <a:schemeClr val="accent1">
            <a:tint val="66000"/>
            <a:satMod val="160000"/>
            <a:tint val="66000"/>
            <a:satMod val="160000"/>
          </a:schemeClr>
        </a:gs>
        <a:gs pos="50000">
          <a:schemeClr val="accent1">
            <a:tint val="66000"/>
            <a:satMod val="160000"/>
            <a:tint val="44500"/>
            <a:satMod val="160000"/>
          </a:schemeClr>
        </a:gs>
        <a:gs pos="100000">
          <a:schemeClr val="accent1">
            <a:tint val="66000"/>
            <a:satMod val="160000"/>
            <a:tint val="23500"/>
            <a:satMod val="160000"/>
          </a:schemeClr>
        </a:gs>
      </a:gsLst>
      <a:lin ang="0" scaled="1"/>
      <a:tileRect/>
    </a:gra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AA1CDC-4E0E-4513-B4E8-3C74FCEDF9CF}">
      <dsp:nvSpPr>
        <dsp:cNvPr id="0" name=""/>
        <dsp:cNvSpPr/>
      </dsp:nvSpPr>
      <dsp:spPr>
        <a:xfrm>
          <a:off x="3256461" y="1381"/>
          <a:ext cx="1067231" cy="1067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Many emotions possible</a:t>
          </a:r>
          <a:endParaRPr lang="en-US" sz="1400" kern="1200" dirty="0"/>
        </a:p>
      </dsp:txBody>
      <dsp:txXfrm>
        <a:off x="3256461" y="1381"/>
        <a:ext cx="1067231" cy="1067231"/>
      </dsp:txXfrm>
    </dsp:sp>
    <dsp:sp modelId="{6E72D1E6-DD7F-4823-B793-130D16D5F401}">
      <dsp:nvSpPr>
        <dsp:cNvPr id="0" name=""/>
        <dsp:cNvSpPr/>
      </dsp:nvSpPr>
      <dsp:spPr>
        <a:xfrm rot="1350000">
          <a:off x="4381091" y="658473"/>
          <a:ext cx="283747" cy="360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350000">
        <a:off x="4381091" y="658473"/>
        <a:ext cx="283747" cy="360190"/>
      </dsp:txXfrm>
    </dsp:sp>
    <dsp:sp modelId="{A0923487-8757-4DE4-A484-8F23A591972C}">
      <dsp:nvSpPr>
        <dsp:cNvPr id="0" name=""/>
        <dsp:cNvSpPr/>
      </dsp:nvSpPr>
      <dsp:spPr>
        <a:xfrm>
          <a:off x="4737074" y="614671"/>
          <a:ext cx="1067231" cy="1067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4737074" y="614671"/>
        <a:ext cx="1067231" cy="1067231"/>
      </dsp:txXfrm>
    </dsp:sp>
    <dsp:sp modelId="{5B541045-77F5-4038-88A3-AA565250A97D}">
      <dsp:nvSpPr>
        <dsp:cNvPr id="0" name=""/>
        <dsp:cNvSpPr/>
      </dsp:nvSpPr>
      <dsp:spPr>
        <a:xfrm rot="4050000">
          <a:off x="5432388" y="1701078"/>
          <a:ext cx="283747" cy="360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4050000">
        <a:off x="5432388" y="1701078"/>
        <a:ext cx="283747" cy="360190"/>
      </dsp:txXfrm>
    </dsp:sp>
    <dsp:sp modelId="{56B84152-01F4-4520-ACEA-0AE1044CA384}">
      <dsp:nvSpPr>
        <dsp:cNvPr id="0" name=""/>
        <dsp:cNvSpPr/>
      </dsp:nvSpPr>
      <dsp:spPr>
        <a:xfrm>
          <a:off x="5350364" y="2095284"/>
          <a:ext cx="1067231" cy="1067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Navigate delicately</a:t>
          </a:r>
          <a:endParaRPr lang="en-US" sz="1400" kern="1200" dirty="0"/>
        </a:p>
      </dsp:txBody>
      <dsp:txXfrm>
        <a:off x="5350364" y="2095284"/>
        <a:ext cx="1067231" cy="1067231"/>
      </dsp:txXfrm>
    </dsp:sp>
    <dsp:sp modelId="{6BB5EF08-56F9-42A4-B310-9DF24675E7C8}">
      <dsp:nvSpPr>
        <dsp:cNvPr id="0" name=""/>
        <dsp:cNvSpPr/>
      </dsp:nvSpPr>
      <dsp:spPr>
        <a:xfrm rot="6750000">
          <a:off x="5438535" y="3181691"/>
          <a:ext cx="283747" cy="360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6750000">
        <a:off x="5438535" y="3181691"/>
        <a:ext cx="283747" cy="360190"/>
      </dsp:txXfrm>
    </dsp:sp>
    <dsp:sp modelId="{F27E55B8-BBF2-4E24-AA4A-068F56C7ADCE}">
      <dsp:nvSpPr>
        <dsp:cNvPr id="0" name=""/>
        <dsp:cNvSpPr/>
      </dsp:nvSpPr>
      <dsp:spPr>
        <a:xfrm>
          <a:off x="4737074" y="3575897"/>
          <a:ext cx="1067231" cy="1067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Snapshot</a:t>
          </a:r>
          <a:endParaRPr lang="en-US" sz="1400" kern="1200" dirty="0"/>
        </a:p>
      </dsp:txBody>
      <dsp:txXfrm>
        <a:off x="4737074" y="3575897"/>
        <a:ext cx="1067231" cy="1067231"/>
      </dsp:txXfrm>
    </dsp:sp>
    <dsp:sp modelId="{4122ED16-8C84-40F0-A547-65A33BB1497E}">
      <dsp:nvSpPr>
        <dsp:cNvPr id="0" name=""/>
        <dsp:cNvSpPr/>
      </dsp:nvSpPr>
      <dsp:spPr>
        <a:xfrm rot="9450000">
          <a:off x="4395929" y="4232989"/>
          <a:ext cx="283747" cy="360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9450000">
        <a:off x="4395929" y="4232989"/>
        <a:ext cx="283747" cy="360190"/>
      </dsp:txXfrm>
    </dsp:sp>
    <dsp:sp modelId="{4096D35F-7202-4A8B-9D53-DFDFC95539F7}">
      <dsp:nvSpPr>
        <dsp:cNvPr id="0" name=""/>
        <dsp:cNvSpPr/>
      </dsp:nvSpPr>
      <dsp:spPr>
        <a:xfrm>
          <a:off x="3256461" y="4189187"/>
          <a:ext cx="1067231" cy="1067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Lifelong  habits</a:t>
          </a:r>
          <a:endParaRPr lang="en-US" sz="1400" kern="1200" dirty="0"/>
        </a:p>
      </dsp:txBody>
      <dsp:txXfrm>
        <a:off x="3256461" y="4189187"/>
        <a:ext cx="1067231" cy="1067231"/>
      </dsp:txXfrm>
    </dsp:sp>
    <dsp:sp modelId="{992533AB-6B04-4B20-AF93-16E9400EC53D}">
      <dsp:nvSpPr>
        <dsp:cNvPr id="0" name=""/>
        <dsp:cNvSpPr/>
      </dsp:nvSpPr>
      <dsp:spPr>
        <a:xfrm rot="12150000">
          <a:off x="2915316" y="4239135"/>
          <a:ext cx="283747" cy="360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2150000">
        <a:off x="2915316" y="4239135"/>
        <a:ext cx="283747" cy="360190"/>
      </dsp:txXfrm>
    </dsp:sp>
    <dsp:sp modelId="{74ED4CAA-10F4-4A41-A662-422D846F087D}">
      <dsp:nvSpPr>
        <dsp:cNvPr id="0" name=""/>
        <dsp:cNvSpPr/>
      </dsp:nvSpPr>
      <dsp:spPr>
        <a:xfrm>
          <a:off x="1775849" y="3575897"/>
          <a:ext cx="1067231" cy="1067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No judgment</a:t>
          </a:r>
          <a:endParaRPr lang="en-US" sz="1400" kern="1200" dirty="0"/>
        </a:p>
      </dsp:txBody>
      <dsp:txXfrm>
        <a:off x="1775849" y="3575897"/>
        <a:ext cx="1067231" cy="1067231"/>
      </dsp:txXfrm>
    </dsp:sp>
    <dsp:sp modelId="{C2DF6207-FDCE-4DC1-90D8-D687E5BAD7A0}">
      <dsp:nvSpPr>
        <dsp:cNvPr id="0" name=""/>
        <dsp:cNvSpPr/>
      </dsp:nvSpPr>
      <dsp:spPr>
        <a:xfrm rot="14850000">
          <a:off x="1883741" y="3216141"/>
          <a:ext cx="260550" cy="360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4850000">
        <a:off x="1883741" y="3216141"/>
        <a:ext cx="260550" cy="360190"/>
      </dsp:txXfrm>
    </dsp:sp>
    <dsp:sp modelId="{626FA047-D95C-4E57-BC67-71FAD36F2F0B}">
      <dsp:nvSpPr>
        <dsp:cNvPr id="0" name=""/>
        <dsp:cNvSpPr/>
      </dsp:nvSpPr>
      <dsp:spPr>
        <a:xfrm>
          <a:off x="1080483" y="2057397"/>
          <a:ext cx="1231382" cy="11430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Boundaries</a:t>
          </a:r>
          <a:endParaRPr lang="en-US" sz="1400" kern="1200" dirty="0"/>
        </a:p>
      </dsp:txBody>
      <dsp:txXfrm>
        <a:off x="1080483" y="2057397"/>
        <a:ext cx="1231382" cy="1143005"/>
      </dsp:txXfrm>
    </dsp:sp>
    <dsp:sp modelId="{4C792AB4-BA04-45D9-BC08-C3C02AFC118C}">
      <dsp:nvSpPr>
        <dsp:cNvPr id="0" name=""/>
        <dsp:cNvSpPr/>
      </dsp:nvSpPr>
      <dsp:spPr>
        <a:xfrm rot="17589137">
          <a:off x="1889749" y="1716162"/>
          <a:ext cx="239428" cy="360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7589137">
        <a:off x="1889749" y="1716162"/>
        <a:ext cx="239428" cy="360190"/>
      </dsp:txXfrm>
    </dsp:sp>
    <dsp:sp modelId="{517369C3-300F-49B0-9624-9EE8738FBB37}">
      <dsp:nvSpPr>
        <dsp:cNvPr id="0" name=""/>
        <dsp:cNvSpPr/>
      </dsp:nvSpPr>
      <dsp:spPr>
        <a:xfrm>
          <a:off x="1777126" y="658087"/>
          <a:ext cx="1067231" cy="1067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Safety comes first!</a:t>
          </a:r>
          <a:endParaRPr lang="en-US" sz="1400" kern="1200" dirty="0"/>
        </a:p>
      </dsp:txBody>
      <dsp:txXfrm>
        <a:off x="1777126" y="658087"/>
        <a:ext cx="1067231" cy="1067231"/>
      </dsp:txXfrm>
    </dsp:sp>
    <dsp:sp modelId="{25C882A4-DA45-43B9-9CD0-07D578A94F0E}">
      <dsp:nvSpPr>
        <dsp:cNvPr id="0" name=""/>
        <dsp:cNvSpPr/>
      </dsp:nvSpPr>
      <dsp:spPr>
        <a:xfrm rot="20163758">
          <a:off x="2896752" y="686610"/>
          <a:ext cx="292197" cy="360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20163758">
        <a:off x="2896752" y="686610"/>
        <a:ext cx="292197" cy="360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293EF-9F5E-4D96-AC65-54F1AB508075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BBBE3-C533-4BD1-846A-41D9D2FEE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6CDF30-1AE4-47D2-B099-C7ADB2126233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E6CDF30-1AE4-47D2-B099-C7ADB2126233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310F8EC-D4B0-4B2E-BA88-BA5C6881CA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6388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CHAPTER TWO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4F2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304800"/>
            <a:ext cx="59811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1680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Questions at facilities:</a:t>
            </a:r>
            <a:endParaRPr lang="en-US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1680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1295400"/>
            <a:ext cx="5638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Are you a volunteer? </a:t>
            </a:r>
          </a:p>
          <a:p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What do you do?</a:t>
            </a:r>
          </a:p>
          <a:p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Will you turn him/change her?</a:t>
            </a:r>
          </a:p>
          <a:p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What is wrong with him/her? </a:t>
            </a:r>
          </a:p>
          <a:p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Why do I have to give him/her this medication?</a:t>
            </a:r>
          </a:p>
          <a:p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Why do I have to take up the dosage?</a:t>
            </a:r>
          </a:p>
          <a:p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Why do I have to “snow” my patient?</a:t>
            </a:r>
          </a:p>
          <a:p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Is he/she in pain?</a:t>
            </a:r>
          </a:p>
          <a:p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Spiritual questions</a:t>
            </a:r>
          </a:p>
        </p:txBody>
      </p:sp>
      <p:pic>
        <p:nvPicPr>
          <p:cNvPr id="8" name="Picture 7" descr="doctor_with_chart_hg_cl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667000"/>
            <a:ext cx="1543050" cy="3333750"/>
          </a:xfrm>
          <a:prstGeom prst="rect">
            <a:avLst/>
          </a:prstGeom>
        </p:spPr>
      </p:pic>
      <p:pic>
        <p:nvPicPr>
          <p:cNvPr id="10" name="Picture 9" descr="climb_question_10_08_08_pc_pro_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609600"/>
            <a:ext cx="16764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990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doctor_tossing_apple_lg_cl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5" y="752475"/>
            <a:ext cx="866775" cy="16097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2600" y="926842"/>
            <a:ext cx="3733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/>
              <a:t> What is wrong with him?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 Is she dying?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 How long does he have? 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 Is she on hospice?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 Did you contact the family?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 Are they coming?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/>
          </a:p>
          <a:p>
            <a:pPr marL="290513" indent="-290513">
              <a:buFont typeface="Wingdings" pitchFamily="2" charset="2"/>
              <a:buChar char="v"/>
            </a:pPr>
            <a:r>
              <a:rPr lang="en-US" sz="2000" dirty="0" smtClean="0"/>
              <a:t>he hasn’t seen his son in years: is he coming?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 What happens after she dies?</a:t>
            </a:r>
          </a:p>
        </p:txBody>
      </p:sp>
      <p:pic>
        <p:nvPicPr>
          <p:cNvPr id="12" name="Picture 11" descr="nurse_kari_talking_with_doctor_hg_cl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209800"/>
            <a:ext cx="2886075" cy="33337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1">
                <a:lumMod val="95000"/>
                <a:lumOff val="5000"/>
              </a:schemeClr>
            </a:gs>
            <a:gs pos="13000">
              <a:srgbClr val="5F5F5F"/>
            </a:gs>
            <a:gs pos="0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83000">
              <a:schemeClr val="tx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intensity of people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Content Placeholder 3" descr="Bo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447800"/>
            <a:ext cx="3600450" cy="4800600"/>
          </a:xfrm>
        </p:spPr>
      </p:pic>
      <p:sp>
        <p:nvSpPr>
          <p:cNvPr id="5" name="TextBox 4"/>
          <p:cNvSpPr txBox="1"/>
          <p:nvPr/>
        </p:nvSpPr>
        <p:spPr>
          <a:xfrm>
            <a:off x="6400800" y="914400"/>
            <a:ext cx="2286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Dying </a:t>
            </a:r>
          </a:p>
          <a:p>
            <a:pPr algn="ct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</a:t>
            </a:r>
          </a:p>
          <a:p>
            <a:pPr algn="ctr"/>
            <a:r>
              <a:rPr lang="en-US" sz="4400" b="1" dirty="0" smtClean="0"/>
              <a:t>NOT </a:t>
            </a:r>
          </a:p>
          <a:p>
            <a:pPr algn="ct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 excuse to </a:t>
            </a:r>
          </a:p>
          <a:p>
            <a:pPr algn="ct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 </a:t>
            </a:r>
          </a:p>
          <a:p>
            <a:pPr algn="ct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rude!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60000"/>
            <a:lumOff val="4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934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808E6"/>
                </a:solidFill>
              </a:rPr>
              <a:t>It’s a tough situation for everyone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838200" y="1066800"/>
          <a:ext cx="749808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C:\Documents and Settings\Adrie van Bokhoven\Local Settings\Temporary Internet Files\Content.IE5\1QP0K5E2\MCj0370044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1905000"/>
            <a:ext cx="3134013" cy="2084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2362200"/>
            <a:ext cx="5181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Be unresponsive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Experience high fevers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Need permission to die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Be waiting for somebody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Be frightened of the unknown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Struggle with unresolved Issues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066800"/>
            <a:ext cx="350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Patients who are </a:t>
            </a:r>
          </a:p>
          <a:p>
            <a:r>
              <a:rPr lang="en-US" sz="2800" b="1" dirty="0" smtClean="0"/>
              <a:t>actively dying MAY: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auss9_p_hcv_me.jpg"/>
          <p:cNvPicPr>
            <a:picLocks noChangeAspect="1"/>
          </p:cNvPicPr>
          <p:nvPr/>
        </p:nvPicPr>
        <p:blipFill>
          <a:blip r:embed="rId2" cstate="print">
            <a:lum bright="-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 descr="love_puzzle_piece_hole_300_cl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762000"/>
            <a:ext cx="2857500" cy="25336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15957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They MAY also:</a:t>
            </a:r>
            <a:endParaRPr lang="en-US" sz="2400" b="1" dirty="0"/>
          </a:p>
        </p:txBody>
      </p:sp>
      <p:pic>
        <p:nvPicPr>
          <p:cNvPr id="16" name="Picture 15" descr="heart_ventricles_beating_hg_clr_s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685800"/>
            <a:ext cx="1752600" cy="1752600"/>
          </a:xfrm>
          <a:prstGeom prst="rect">
            <a:avLst/>
          </a:prstGeom>
        </p:spPr>
      </p:pic>
      <p:pic>
        <p:nvPicPr>
          <p:cNvPr id="17" name="Picture 16" descr="lone_green_candle_md_clr.gif"/>
          <p:cNvPicPr>
            <a:picLocks noChangeAspect="1"/>
          </p:cNvPicPr>
          <p:nvPr/>
        </p:nvPicPr>
        <p:blipFill>
          <a:blip r:embed="rId5" cstate="print">
            <a:lum bright="-5000"/>
          </a:blip>
          <a:stretch>
            <a:fillRect/>
          </a:stretch>
        </p:blipFill>
        <p:spPr>
          <a:xfrm>
            <a:off x="8001000" y="4343400"/>
            <a:ext cx="28575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pap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381000"/>
            <a:ext cx="952500" cy="9525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19800" y="2514600"/>
            <a:ext cx="185986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Be calm, </a:t>
            </a:r>
          </a:p>
          <a:p>
            <a:pPr algn="ctr"/>
            <a:r>
              <a:rPr lang="en-US" sz="2000" dirty="0" smtClean="0"/>
              <a:t>in acceptance</a:t>
            </a:r>
          </a:p>
          <a:p>
            <a:pPr algn="ctr"/>
            <a:r>
              <a:rPr lang="en-US" sz="2000" dirty="0" smtClean="0"/>
              <a:t>and</a:t>
            </a:r>
          </a:p>
          <a:p>
            <a:pPr algn="ctr"/>
            <a:r>
              <a:rPr lang="en-US" b="1" dirty="0" smtClean="0"/>
              <a:t>GOOD TO GO!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04800" y="2438400"/>
            <a:ext cx="6858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Worry what may happen to their pet(s)</a:t>
            </a:r>
          </a:p>
          <a:p>
            <a:r>
              <a:rPr lang="en-US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Fluctuate in their level of consciousness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Worry about what will happen to their loved one(s)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Be holding on until a certain date/event has happened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Seem to be aware of entities that you may not be able to see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Seem to be communicating with these “invisible” entities</a:t>
            </a:r>
            <a:endParaRPr lang="en-US" sz="2000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rgbClr val="874B5C"/>
            </a:gs>
            <a:gs pos="8000">
              <a:schemeClr val="accent4">
                <a:lumMod val="75000"/>
              </a:schemeClr>
            </a:gs>
            <a:gs pos="13000">
              <a:srgbClr val="874B5C"/>
            </a:gs>
            <a:gs pos="21001">
              <a:schemeClr val="accent1">
                <a:lumMod val="60000"/>
                <a:lumOff val="40000"/>
              </a:schemeClr>
            </a:gs>
            <a:gs pos="52000">
              <a:srgbClr val="FFFFFF"/>
            </a:gs>
            <a:gs pos="57000">
              <a:schemeClr val="accent3">
                <a:lumMod val="75000"/>
              </a:schemeClr>
            </a:gs>
            <a:gs pos="58000">
              <a:srgbClr val="A166A6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rie van Bokhoven\Local Settings\Temporary Internet Files\Content.IE5\OLD9JV6C\MCj0398117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838200"/>
            <a:ext cx="2133600" cy="194553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3124200"/>
            <a:ext cx="3124200" cy="1143000"/>
          </a:xfrm>
        </p:spPr>
        <p:txBody>
          <a:bodyPr>
            <a:normAutofit/>
            <a:scene3d>
              <a:camera prst="orthographicFront">
                <a:rot lat="300000" lon="0" rev="0"/>
              </a:camera>
              <a:lightRig rig="threePt" dir="t">
                <a:rot lat="0" lon="0" rev="600000"/>
              </a:lightRig>
            </a:scene3d>
            <a:sp3d contourW="12700">
              <a:contourClr>
                <a:srgbClr val="874B5C"/>
              </a:contourClr>
            </a:sp3d>
          </a:bodyPr>
          <a:lstStyle/>
          <a:p>
            <a:pPr algn="ctr"/>
            <a:r>
              <a:rPr lang="en-US" sz="2000" dirty="0" smtClean="0">
                <a:latin typeface="Lucida Sans" pitchFamily="34" charset="0"/>
                <a:cs typeface="Times New Roman" pitchFamily="18" charset="0"/>
              </a:rPr>
              <a:t>Loved ones may feel </a:t>
            </a:r>
            <a:br>
              <a:rPr lang="en-US" sz="2000" dirty="0" smtClean="0">
                <a:latin typeface="Lucida Sans" pitchFamily="34" charset="0"/>
                <a:cs typeface="Times New Roman" pitchFamily="18" charset="0"/>
              </a:rPr>
            </a:br>
            <a:r>
              <a:rPr lang="en-US" sz="2000" dirty="0" smtClean="0">
                <a:latin typeface="Lucida Sans" pitchFamily="34" charset="0"/>
                <a:cs typeface="Times New Roman" pitchFamily="18" charset="0"/>
              </a:rPr>
              <a:t>protective of the patient</a:t>
            </a:r>
            <a:endParaRPr lang="en-US" sz="2000" dirty="0">
              <a:latin typeface="Lucida Sans" pitchFamily="34" charset="0"/>
              <a:cs typeface="Times New Roman" pitchFamily="18" charset="0"/>
            </a:endParaRPr>
          </a:p>
        </p:txBody>
      </p:sp>
      <p:pic>
        <p:nvPicPr>
          <p:cNvPr id="7" name="Picture 6" descr="grandma_cane_fencing_300_cl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447800"/>
            <a:ext cx="2681732" cy="3849376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attered_thoughts_trs_m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contrast="-25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312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By the time the patient is actively dying</a:t>
            </a:r>
          </a:p>
          <a:p>
            <a:pPr algn="ctr"/>
            <a:r>
              <a:rPr lang="en-US" sz="2400" b="1" dirty="0" smtClean="0"/>
              <a:t>loved ones MAY…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1219200"/>
            <a:ext cx="434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Cry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Be scared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Be exhausted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Feel powerless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Be hyperactive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Be profoundly sad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Struggle with guilt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Feel at the end of their rope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Struggle with family dynamics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6200" y="3581400"/>
            <a:ext cx="5105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Be extremely passive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Struggle with anticipatory grief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Struggle with unresolved Issues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Be angry at the patient for dying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Struggle with their belief system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Struggle with the patient’s last wishes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Be struggling with unfulfilled dreams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Struggle with past experiences with death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Present with a very strong, in control front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14478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843C6"/>
                </a:solidFill>
              </a:rPr>
              <a:t>Actually</a:t>
            </a:r>
          </a:p>
          <a:p>
            <a:pPr algn="ctr"/>
            <a:r>
              <a:rPr lang="en-US" sz="2400" b="1" dirty="0" smtClean="0">
                <a:solidFill>
                  <a:srgbClr val="0843C6"/>
                </a:solidFill>
              </a:rPr>
              <a:t>be doing pretty good</a:t>
            </a:r>
            <a:r>
              <a:rPr lang="en-US" sz="2400" dirty="0" smtClean="0">
                <a:solidFill>
                  <a:srgbClr val="0843C6"/>
                </a:solidFill>
              </a:rPr>
              <a:t>!</a:t>
            </a:r>
            <a:endParaRPr lang="en-US" sz="2400" dirty="0">
              <a:solidFill>
                <a:srgbClr val="0843C6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the_big_question_sld_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Picture 6" descr="question_head_hg_clr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-7000"/>
          </a:blip>
          <a:stretch>
            <a:fillRect/>
          </a:stretch>
        </p:blipFill>
        <p:spPr>
          <a:xfrm>
            <a:off x="685800" y="3429000"/>
            <a:ext cx="1028700" cy="2400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59436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9FFCC"/>
                </a:solidFill>
              </a:rPr>
              <a:t>What kind of questions can you expect?</a:t>
            </a:r>
            <a:endParaRPr lang="en-US" sz="2400" b="1" dirty="0">
              <a:solidFill>
                <a:srgbClr val="99FFCC"/>
              </a:solidFill>
            </a:endParaRPr>
          </a:p>
        </p:txBody>
      </p:sp>
      <p:pic>
        <p:nvPicPr>
          <p:cNvPr id="10" name="Picture 9" descr="sea_of_questions_lg_clr.gif"/>
          <p:cNvPicPr>
            <a:picLocks noChangeAspect="1"/>
          </p:cNvPicPr>
          <p:nvPr/>
        </p:nvPicPr>
        <p:blipFill>
          <a:blip r:embed="rId4" cstate="print">
            <a:lum bright="-16000"/>
          </a:blip>
          <a:stretch>
            <a:fillRect/>
          </a:stretch>
        </p:blipFill>
        <p:spPr>
          <a:xfrm>
            <a:off x="6172200" y="2743200"/>
            <a:ext cx="1743075" cy="11906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8800" y="1319748"/>
            <a:ext cx="7239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33CC"/>
                </a:solidFill>
              </a:rPr>
              <a:t> Patients may ask you questions about things they “see”</a:t>
            </a:r>
          </a:p>
          <a:p>
            <a:endParaRPr lang="en-US" sz="2000" b="1" dirty="0" smtClean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33CC"/>
                </a:solidFill>
              </a:rPr>
              <a:t> Am I going to die?</a:t>
            </a:r>
          </a:p>
          <a:p>
            <a:endParaRPr lang="en-US" sz="2000" b="1" dirty="0" smtClean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33CC"/>
                </a:solidFill>
              </a:rPr>
              <a:t> Does dying hurt?</a:t>
            </a:r>
          </a:p>
          <a:p>
            <a:endParaRPr lang="en-US" sz="2000" b="1" dirty="0" smtClean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33CC"/>
                </a:solidFill>
              </a:rPr>
              <a:t> Is that normal?</a:t>
            </a:r>
          </a:p>
          <a:p>
            <a:endParaRPr lang="en-US" sz="2000" b="1" dirty="0" smtClean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33CC"/>
                </a:solidFill>
              </a:rPr>
              <a:t> How long does he/she have?</a:t>
            </a:r>
          </a:p>
          <a:p>
            <a:endParaRPr lang="en-US" sz="2000" b="1" dirty="0" smtClean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33CC"/>
                </a:solidFill>
              </a:rPr>
              <a:t> Why won’t he/she eat or drink?</a:t>
            </a:r>
          </a:p>
          <a:p>
            <a:pPr>
              <a:buFont typeface="Wingdings" pitchFamily="2" charset="2"/>
              <a:buChar char="Ø"/>
            </a:pPr>
            <a:endParaRPr lang="en-US" sz="2000" b="1" dirty="0" smtClean="0">
              <a:solidFill>
                <a:srgbClr val="0033CC"/>
              </a:solidFill>
            </a:endParaRPr>
          </a:p>
          <a:p>
            <a:pPr marL="406400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33CC"/>
                </a:solidFill>
              </a:rPr>
              <a:t> Will he she starve to death?</a:t>
            </a:r>
          </a:p>
          <a:p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819400" y="498157"/>
            <a:ext cx="5791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Patients and/or loved ones</a:t>
            </a:r>
            <a:endParaRPr lang="en-US" sz="2600" b="1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1627525"/>
            <a:ext cx="4572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33CC"/>
                </a:solidFill>
              </a:rPr>
              <a:t>Is he/she in pain?</a:t>
            </a:r>
          </a:p>
          <a:p>
            <a:endParaRPr lang="en-US" sz="2200" dirty="0" smtClean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33CC"/>
                </a:solidFill>
              </a:rPr>
              <a:t>What is the nurse giving him/her?</a:t>
            </a:r>
          </a:p>
          <a:p>
            <a:pPr>
              <a:buFont typeface="Wingdings" pitchFamily="2" charset="2"/>
              <a:buChar char="Ø"/>
            </a:pPr>
            <a:endParaRPr lang="en-US" sz="2200" dirty="0" smtClean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33CC"/>
                </a:solidFill>
              </a:rPr>
              <a:t>Will that make him/her drowsy?</a:t>
            </a:r>
          </a:p>
          <a:p>
            <a:endParaRPr lang="en-US" sz="2200" dirty="0" smtClean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33CC"/>
                </a:solidFill>
              </a:rPr>
              <a:t> What happens when he/she dies?</a:t>
            </a:r>
          </a:p>
          <a:p>
            <a:pPr>
              <a:buFont typeface="Wingdings" pitchFamily="2" charset="2"/>
              <a:buChar char="Ø"/>
            </a:pPr>
            <a:endParaRPr lang="en-US" sz="2200" dirty="0" smtClean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33CC"/>
                </a:solidFill>
              </a:rPr>
              <a:t> How long will you be here?</a:t>
            </a:r>
          </a:p>
          <a:p>
            <a:pPr>
              <a:buFont typeface="Wingdings" pitchFamily="2" charset="2"/>
              <a:buChar char="Ø"/>
            </a:pPr>
            <a:endParaRPr lang="en-US" sz="2200" dirty="0" smtClean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33CC"/>
                </a:solidFill>
              </a:rPr>
              <a:t> Spiritual questions</a:t>
            </a:r>
            <a:endParaRPr lang="en-US" sz="2200" dirty="0"/>
          </a:p>
        </p:txBody>
      </p:sp>
      <p:pic>
        <p:nvPicPr>
          <p:cNvPr id="6" name="Picture 5" descr="puzzle_head_PA_500_cl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1143000"/>
            <a:ext cx="1952625" cy="476250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13168</TotalTime>
  <Words>489</Words>
  <Application>Microsoft Office PowerPoint</Application>
  <PresentationFormat>On-screen Show (4:3)</PresentationFormat>
  <Paragraphs>128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Solstice</vt:lpstr>
      <vt:lpstr>Slide 1</vt:lpstr>
      <vt:lpstr>The intensity of people</vt:lpstr>
      <vt:lpstr>It’s a tough situation for everyone </vt:lpstr>
      <vt:lpstr>Slide 4</vt:lpstr>
      <vt:lpstr>Slide 5</vt:lpstr>
      <vt:lpstr>Loved ones may feel  protective of the patient</vt:lpstr>
      <vt:lpstr>Slide 7</vt:lpstr>
      <vt:lpstr>Slide 8</vt:lpstr>
      <vt:lpstr>Slide 9</vt:lpstr>
      <vt:lpstr>Slide 10</vt:lpstr>
      <vt:lpstr>Slide 11</vt:lpstr>
    </vt:vector>
  </TitlesOfParts>
  <Company>UCDenver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Self-care</dc:title>
  <dc:creator>Adrie van Bokhoven</dc:creator>
  <cp:lastModifiedBy>Adrie van Bokhoven</cp:lastModifiedBy>
  <cp:revision>1235</cp:revision>
  <dcterms:created xsi:type="dcterms:W3CDTF">2009-09-24T22:43:18Z</dcterms:created>
  <dcterms:modified xsi:type="dcterms:W3CDTF">2010-05-19T21:04:57Z</dcterms:modified>
</cp:coreProperties>
</file>