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7" r:id="rId2"/>
    <p:sldId id="321" r:id="rId3"/>
    <p:sldId id="318" r:id="rId4"/>
    <p:sldId id="322" r:id="rId5"/>
    <p:sldId id="277" r:id="rId6"/>
    <p:sldId id="299" r:id="rId7"/>
    <p:sldId id="268" r:id="rId8"/>
    <p:sldId id="283" r:id="rId9"/>
    <p:sldId id="301" r:id="rId10"/>
    <p:sldId id="293" r:id="rId11"/>
    <p:sldId id="289" r:id="rId12"/>
    <p:sldId id="310" r:id="rId13"/>
    <p:sldId id="294" r:id="rId14"/>
    <p:sldId id="282" r:id="rId15"/>
    <p:sldId id="315" r:id="rId16"/>
    <p:sldId id="300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2BB4"/>
    <a:srgbClr val="DA08EA"/>
    <a:srgbClr val="E903EF"/>
    <a:srgbClr val="F200F2"/>
    <a:srgbClr val="FF00FF"/>
    <a:srgbClr val="FF33CC"/>
    <a:srgbClr val="0000FF"/>
    <a:srgbClr val="0033CC"/>
    <a:srgbClr val="3333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60"/>
  </p:normalViewPr>
  <p:slideViewPr>
    <p:cSldViewPr>
      <p:cViewPr>
        <p:scale>
          <a:sx n="66" d="100"/>
          <a:sy n="66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93EF-9F5E-4D96-AC65-54F1AB508075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BBE3-C533-4BD1-846A-41D9D2FEE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BBE3-C533-4BD1-846A-41D9D2FEEC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BBE3-C533-4BD1-846A-41D9D2FEEC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CDF30-1AE4-47D2-B099-C7ADB212623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scension_heaven_trs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ngel_burgundy_ribbon_floating_500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7912" y="1047750"/>
            <a:ext cx="4448175" cy="4762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5257800"/>
            <a:ext cx="36501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Welcome</a:t>
            </a:r>
            <a:endParaRPr lang="en-US" sz="6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gauss_yl_hrz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609600" y="304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General knowledge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876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Boundaries!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Hospice protocol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process of dying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Basic familiarity with medications commonly used at the end of life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What type of residence, after hours access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 case of a facility – name, full address and phone number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Where to park, parking meters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stick_man_pondering_l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3924300"/>
            <a:ext cx="952500" cy="1485900"/>
          </a:xfrm>
          <a:prstGeom prst="rect">
            <a:avLst/>
          </a:prstGeom>
        </p:spPr>
      </p:pic>
      <p:pic>
        <p:nvPicPr>
          <p:cNvPr id="8" name="Picture 7" descr="000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524000"/>
            <a:ext cx="2438400" cy="13716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ar_light2_bl_crvtl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pple_md_clr_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172200"/>
            <a:ext cx="228600" cy="219456"/>
          </a:xfrm>
          <a:prstGeom prst="rect">
            <a:avLst/>
          </a:prstGeom>
        </p:spPr>
      </p:pic>
      <p:pic>
        <p:nvPicPr>
          <p:cNvPr id="9" name="Picture 8" descr="man_gears_in_head_thinking_md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1238250" cy="1238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1414820"/>
            <a:ext cx="6248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 considerations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Who is on call after hours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Who is on the patient’s care team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Family dynamics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Children and pets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Some of the patient’s history</a:t>
            </a:r>
          </a:p>
          <a:p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Patient’s diagnosis, status, gender and age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Patient’s full name, phone number and address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990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BE2"/>
                </a:solidFill>
              </a:rPr>
              <a:t>Patient specific information:</a:t>
            </a:r>
            <a:endParaRPr lang="en-US" sz="3200" b="1" dirty="0">
              <a:solidFill>
                <a:srgbClr val="005BE2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2000"/>
            <a:lum/>
          </a:blip>
          <a:srcRect/>
          <a:tile tx="0" ty="38100" sx="86000" sy="8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Introductions</a:t>
            </a:r>
            <a:endParaRPr lang="en-US" sz="48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nformity_p_vrt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886200" y="8382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At a facility: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Reception desk/guestbook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Emergency exits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Nurses’ station </a:t>
            </a:r>
          </a:p>
          <a:p>
            <a:endParaRPr lang="en-US" dirty="0" smtClean="0"/>
          </a:p>
        </p:txBody>
      </p:sp>
      <p:pic>
        <p:nvPicPr>
          <p:cNvPr id="8" name="Picture 7" descr="88652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1905000" cy="2946256"/>
          </a:xfrm>
          <a:prstGeom prst="rect">
            <a:avLst/>
          </a:prstGeom>
        </p:spPr>
      </p:pic>
      <p:pic>
        <p:nvPicPr>
          <p:cNvPr id="10" name="Picture 9" descr="business_secretary_computer_typing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86200"/>
            <a:ext cx="3343275" cy="2228850"/>
          </a:xfrm>
          <a:prstGeom prst="rect">
            <a:avLst/>
          </a:prstGeom>
        </p:spPr>
      </p:pic>
      <p:pic>
        <p:nvPicPr>
          <p:cNvPr id="9" name="Picture 8" descr="monarch_flap_wings_sm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038600"/>
            <a:ext cx="200025" cy="228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Meeting the patient and/or loved ones: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 descr="intro.jpg"/>
          <p:cNvPicPr>
            <a:picLocks noChangeAspect="1"/>
          </p:cNvPicPr>
          <p:nvPr/>
        </p:nvPicPr>
        <p:blipFill>
          <a:blip r:embed="rId2" cstate="print"/>
          <a:srcRect l="28571"/>
          <a:stretch>
            <a:fillRect/>
          </a:stretch>
        </p:blipFill>
        <p:spPr>
          <a:xfrm>
            <a:off x="5029200" y="1395374"/>
            <a:ext cx="3657600" cy="3405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785878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Badge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Disinfect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Be in patient’s field of vision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Do not tower over a patient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Address the patient appropriately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Short, clear sentences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Introducing on a personal level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Write down your name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Ask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5486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Be responsible for the energy that you bring!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black_white_hands_shaking_sm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410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28600"/>
            <a:ext cx="700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Physical Introduction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153400" cy="923330"/>
          </a:xfrm>
          <a:prstGeom prst="rect">
            <a:avLst/>
          </a:prstGeom>
          <a:solidFill>
            <a:srgbClr val="9FBFFF"/>
          </a:solidFill>
          <a:ln w="28575" cap="rnd" cmpd="dbl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May be implemented with patients who are unconscious/unresponsive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May make the patient physically aware of your presence        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May be comforting to loved ones     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dical_professionals_prt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http://downloads.clipart.com/36754654.jpg?t=1264805913&amp;h=b208ca3a1d9925eab11992a64aa3b3e1&amp;u=francisca_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357" y="762000"/>
            <a:ext cx="329224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Introduce yourself to patient’s care team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Explain how long you will be there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Explain your scope as a volunteer</a:t>
            </a:r>
          </a:p>
          <a:p>
            <a:endParaRPr lang="en-US" sz="2000" dirty="0" smtClean="0"/>
          </a:p>
        </p:txBody>
      </p:sp>
      <p:pic>
        <p:nvPicPr>
          <p:cNvPr id="7" name="Picture 6" descr="23278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505200"/>
            <a:ext cx="1174623" cy="2900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681335"/>
            <a:ext cx="430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Working with staff members</a:t>
            </a:r>
            <a:endParaRPr lang="en-US" sz="2400" b="1" dirty="0"/>
          </a:p>
        </p:txBody>
      </p:sp>
      <p:pic>
        <p:nvPicPr>
          <p:cNvPr id="9" name="Picture 8" descr="23278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1" y="3200400"/>
            <a:ext cx="1219200" cy="3219010"/>
          </a:xfrm>
          <a:prstGeom prst="rect">
            <a:avLst/>
          </a:prstGeom>
        </p:spPr>
      </p:pic>
      <p:pic>
        <p:nvPicPr>
          <p:cNvPr id="10" name="Picture 9" descr="23279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3352800"/>
            <a:ext cx="1021080" cy="304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88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962400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If you think that the patient needs something, explain why</a:t>
            </a:r>
          </a:p>
          <a:p>
            <a:pPr lvl="0">
              <a:buFont typeface="Wingdings" pitchFamily="2" charset="2"/>
              <a:buChar char="Ø"/>
            </a:pP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Offer staff members “alone time” with the patient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 Keep staff members updated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Thank staff members after your shift ends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9" name="Picture 8" descr="34674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657" y="4495801"/>
            <a:ext cx="2667143" cy="1776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442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Working with staff members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645384"/>
            <a:ext cx="35210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 Be respectful and show tact</a:t>
            </a: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 Do not make assumptions</a:t>
            </a: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 Call button</a:t>
            </a:r>
          </a:p>
        </p:txBody>
      </p:sp>
      <p:pic>
        <p:nvPicPr>
          <p:cNvPr id="14" name="Picture 13" descr="41812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3316773" cy="2209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90000" r="-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Gentle Pass Times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37160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This presentation is intended as a guideline for hospice volunteers who wish to learn more about how to companion mindfully with those who are actively dying.</a:t>
            </a:r>
          </a:p>
          <a:p>
            <a:pPr algn="ctr">
              <a:buNone/>
            </a:pPr>
            <a:r>
              <a:rPr lang="en-US" dirty="0" smtClean="0">
                <a:solidFill>
                  <a:srgbClr val="3333CC"/>
                </a:solidFill>
              </a:rPr>
              <a:t>None of the guidelines mentioned in this presentation are hospice specific.</a:t>
            </a:r>
          </a:p>
          <a:p>
            <a:pPr algn="ctr">
              <a:buNone/>
            </a:pPr>
            <a:r>
              <a:rPr lang="en-US" dirty="0" smtClean="0"/>
              <a:t>You are advised to follow the rules and regulations of the hospice that you </a:t>
            </a:r>
          </a:p>
          <a:p>
            <a:pPr algn="ctr">
              <a:buNone/>
            </a:pPr>
            <a:r>
              <a:rPr lang="en-US" dirty="0" smtClean="0"/>
              <a:t>are volunteering for.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Gentle Pass Times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6196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transition volunteer training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controls>
      <p:control spid="1026" name="ShockwaveFlash1" r:id="rId2" imgW="6628571" imgH="4495238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0" y="55434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CHAPTER ONE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DF96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nd_tree_gn_qx_me.jpg"/>
          <p:cNvPicPr>
            <a:picLocks noChangeAspect="1"/>
          </p:cNvPicPr>
          <p:nvPr/>
        </p:nvPicPr>
        <p:blipFill>
          <a:blip r:embed="rId3" cstate="print">
            <a:lum bright="10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57600" y="1447800"/>
            <a:ext cx="5257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What is transition care?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What to bring/What to know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Introductions/Working with staff members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The intensity of people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What kind of questions can you expect?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The signs &amp; symptoms of dying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65120" y="22860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Topics shared today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 descr="pap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286000"/>
            <a:ext cx="457200" cy="457200"/>
          </a:xfrm>
          <a:prstGeom prst="rect">
            <a:avLst/>
          </a:prstGeom>
        </p:spPr>
      </p:pic>
      <p:pic>
        <p:nvPicPr>
          <p:cNvPr id="9" name="Picture 8" descr="butterfly_resting_on_heart_300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953000"/>
            <a:ext cx="1949116" cy="16047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CDF96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nd_tree_gn_qx_me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5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38600" y="1676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What can you do for a patient?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What can you do for loved ones?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Children and pets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Restless patients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What NOT to do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When the patient dies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The importance of self care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112008" y="274638"/>
            <a:ext cx="5117592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Topics shared today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 descr="pap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286000"/>
            <a:ext cx="457200" cy="457200"/>
          </a:xfrm>
          <a:prstGeom prst="rect">
            <a:avLst/>
          </a:prstGeom>
        </p:spPr>
      </p:pic>
      <p:pic>
        <p:nvPicPr>
          <p:cNvPr id="9" name="Picture 8" descr="butterfly_resting_on_heart_300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4876800"/>
            <a:ext cx="1949116" cy="160477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What is transition care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urgundy_ribbon_candle_flicker_500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219200"/>
            <a:ext cx="1981200" cy="3563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066800"/>
            <a:ext cx="5562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000" b="1" dirty="0" smtClean="0"/>
              <a:t>Support at the END of life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Patient is often unresponsive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Patient may die within hours to days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Patient may die while you are present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Support for the patient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Support for loved ones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Many emotions may be involved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You are the eyes and ears for hospice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A trifecta of gifts!</a:t>
            </a:r>
            <a:endParaRPr lang="en-US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3593592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to bring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I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2219325" cy="3333750"/>
          </a:xfrm>
        </p:spPr>
      </p:pic>
      <p:pic>
        <p:nvPicPr>
          <p:cNvPr id="7" name="Picture 6" descr="sylized_hearts_pc_400_cl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438400"/>
            <a:ext cx="605853" cy="461963"/>
          </a:xfrm>
          <a:prstGeom prst="rect">
            <a:avLst/>
          </a:prstGeom>
        </p:spPr>
      </p:pic>
      <p:pic>
        <p:nvPicPr>
          <p:cNvPr id="5" name="Picture 4" descr="purell.jpg"/>
          <p:cNvPicPr>
            <a:picLocks noChangeAspect="1"/>
          </p:cNvPicPr>
          <p:nvPr/>
        </p:nvPicPr>
        <p:blipFill>
          <a:blip r:embed="rId5" cstate="print"/>
          <a:srcRect l="17778" r="20000"/>
          <a:stretch>
            <a:fillRect/>
          </a:stretch>
        </p:blipFill>
        <p:spPr>
          <a:xfrm>
            <a:off x="4495800" y="2495550"/>
            <a:ext cx="533400" cy="857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1828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Notepad and pen</a:t>
            </a:r>
            <a:endParaRPr lang="en-US" dirty="0" smtClean="0"/>
          </a:p>
        </p:txBody>
      </p:sp>
      <p:pic>
        <p:nvPicPr>
          <p:cNvPr id="12" name="Picture 11" descr="1750286_th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" y="5410200"/>
            <a:ext cx="1714500" cy="1104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 descr="7715499_th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6180" y="533400"/>
            <a:ext cx="1582420" cy="11303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 descr="233979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3897154"/>
            <a:ext cx="2048979" cy="14368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465986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dressed properly/Badge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752600" y="6019800"/>
            <a:ext cx="1768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Bottle of water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2600" y="55626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Patient’s information</a:t>
            </a:r>
          </a:p>
          <a:p>
            <a:pPr lvl="0" algn="ctr"/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Appropriate phone numbers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43400" y="3714690"/>
            <a:ext cx="1421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Disinfectant</a:t>
            </a:r>
          </a:p>
        </p:txBody>
      </p:sp>
      <p:pic>
        <p:nvPicPr>
          <p:cNvPr id="19" name="Picture 18" descr="purell.jpg"/>
          <p:cNvPicPr>
            <a:picLocks noChangeAspect="1"/>
          </p:cNvPicPr>
          <p:nvPr/>
        </p:nvPicPr>
        <p:blipFill>
          <a:blip r:embed="rId5" cstate="print"/>
          <a:srcRect l="17778" r="20000"/>
          <a:stretch>
            <a:fillRect/>
          </a:stretch>
        </p:blipFill>
        <p:spPr>
          <a:xfrm>
            <a:off x="5029200" y="2647950"/>
            <a:ext cx="533400" cy="8572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5200" y="1295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Bring an open heart!</a:t>
            </a:r>
            <a:endParaRPr lang="en-US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0">
              <a:srgbClr val="FAC77D">
                <a:alpha val="12000"/>
              </a:srgbClr>
            </a:gs>
            <a:gs pos="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lossoms_sld.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153400" cy="6858000"/>
          </a:xfrm>
        </p:spPr>
      </p:pic>
      <p:pic>
        <p:nvPicPr>
          <p:cNvPr id="9" name="Picture 8" descr="teddy_bear_md_clr_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7316">
            <a:off x="4802517" y="1055878"/>
            <a:ext cx="1467816" cy="1553439"/>
          </a:xfrm>
          <a:prstGeom prst="rect">
            <a:avLst/>
          </a:prstGeom>
        </p:spPr>
      </p:pic>
      <p:pic>
        <p:nvPicPr>
          <p:cNvPr id="10" name="Picture 9" descr="719652_thb.jpg"/>
          <p:cNvPicPr>
            <a:picLocks noChangeAspect="1"/>
          </p:cNvPicPr>
          <p:nvPr/>
        </p:nvPicPr>
        <p:blipFill>
          <a:blip r:embed="rId4" cstate="print"/>
          <a:srcRect l="17010" t="17903" r="6049" b="10678"/>
          <a:stretch>
            <a:fillRect/>
          </a:stretch>
        </p:blipFill>
        <p:spPr>
          <a:xfrm rot="20370898">
            <a:off x="1627820" y="800464"/>
            <a:ext cx="1622920" cy="2265350"/>
          </a:xfrm>
          <a:prstGeom prst="rect">
            <a:avLst/>
          </a:prstGeom>
        </p:spPr>
      </p:pic>
      <p:pic>
        <p:nvPicPr>
          <p:cNvPr id="11" name="Picture 10" descr="old_pocket_watch_400_cl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038600"/>
            <a:ext cx="2743200" cy="2057400"/>
          </a:xfrm>
          <a:prstGeom prst="rect">
            <a:avLst/>
          </a:prstGeom>
        </p:spPr>
      </p:pic>
      <p:pic>
        <p:nvPicPr>
          <p:cNvPr id="12" name="Picture 11" descr="82583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29689">
            <a:off x="1409494" y="3700768"/>
            <a:ext cx="1915928" cy="2199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800" y="381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Book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6019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Wear a watch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2667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stuffed animal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019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Soothing music</a:t>
            </a:r>
            <a:endParaRPr lang="en-US" sz="2000" dirty="0"/>
          </a:p>
        </p:txBody>
      </p:sp>
      <p:pic>
        <p:nvPicPr>
          <p:cNvPr id="17" name="Picture 16" descr="butterfly_and_flowers_md_cl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3340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13096</TotalTime>
  <Words>545</Words>
  <Application>Microsoft Office PowerPoint</Application>
  <PresentationFormat>On-screen Show (4:3)</PresentationFormat>
  <Paragraphs>139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Slide 1</vt:lpstr>
      <vt:lpstr>Gentle Pass Times</vt:lpstr>
      <vt:lpstr>Gentle Pass Times</vt:lpstr>
      <vt:lpstr>Slide 4</vt:lpstr>
      <vt:lpstr>Topics shared today</vt:lpstr>
      <vt:lpstr>Topics shared today</vt:lpstr>
      <vt:lpstr>What is transition care?</vt:lpstr>
      <vt:lpstr>What to bring</vt:lpstr>
      <vt:lpstr>Slide 9</vt:lpstr>
      <vt:lpstr>Slide 10</vt:lpstr>
      <vt:lpstr>Slide 11</vt:lpstr>
      <vt:lpstr>Introductions</vt:lpstr>
      <vt:lpstr>Slide 13</vt:lpstr>
      <vt:lpstr>Meeting the patient and/or loved ones:</vt:lpstr>
      <vt:lpstr>Slide 15</vt:lpstr>
      <vt:lpstr>Slide 16</vt:lpstr>
      <vt:lpstr>Slide 17</vt:lpstr>
    </vt:vector>
  </TitlesOfParts>
  <Company>UCDenver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Self-care</dc:title>
  <dc:creator>Adrie van Bokhoven</dc:creator>
  <cp:lastModifiedBy>Adrie van Bokhoven</cp:lastModifiedBy>
  <cp:revision>1240</cp:revision>
  <dcterms:created xsi:type="dcterms:W3CDTF">2009-09-24T22:43:18Z</dcterms:created>
  <dcterms:modified xsi:type="dcterms:W3CDTF">2010-09-30T17:54:22Z</dcterms:modified>
</cp:coreProperties>
</file>